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36"/>
  </p:notesMasterIdLst>
  <p:sldIdLst>
    <p:sldId id="3825" r:id="rId5"/>
    <p:sldId id="3826" r:id="rId6"/>
    <p:sldId id="3837" r:id="rId7"/>
    <p:sldId id="3828" r:id="rId8"/>
    <p:sldId id="3836" r:id="rId9"/>
    <p:sldId id="3838" r:id="rId10"/>
    <p:sldId id="3839" r:id="rId11"/>
    <p:sldId id="3840" r:id="rId12"/>
    <p:sldId id="268" r:id="rId13"/>
    <p:sldId id="373" r:id="rId14"/>
    <p:sldId id="275" r:id="rId15"/>
    <p:sldId id="378" r:id="rId16"/>
    <p:sldId id="359" r:id="rId17"/>
    <p:sldId id="3842" r:id="rId18"/>
    <p:sldId id="277" r:id="rId19"/>
    <p:sldId id="3835" r:id="rId20"/>
    <p:sldId id="3844" r:id="rId21"/>
    <p:sldId id="3857" r:id="rId22"/>
    <p:sldId id="3847" r:id="rId23"/>
    <p:sldId id="3849" r:id="rId24"/>
    <p:sldId id="3845" r:id="rId25"/>
    <p:sldId id="3855" r:id="rId26"/>
    <p:sldId id="3848" r:id="rId27"/>
    <p:sldId id="3846" r:id="rId28"/>
    <p:sldId id="3850" r:id="rId29"/>
    <p:sldId id="3853" r:id="rId30"/>
    <p:sldId id="3852" r:id="rId31"/>
    <p:sldId id="3854" r:id="rId32"/>
    <p:sldId id="3851" r:id="rId33"/>
    <p:sldId id="276" r:id="rId34"/>
    <p:sldId id="383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49BB57-FBB4-41D0-9811-94F7CCA61995}" v="1" dt="2024-04-09T08:59:59.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1156" autoAdjust="0"/>
  </p:normalViewPr>
  <p:slideViewPr>
    <p:cSldViewPr snapToGrid="0">
      <p:cViewPr varScale="1">
        <p:scale>
          <a:sx n="106" d="100"/>
          <a:sy n="106" d="100"/>
        </p:scale>
        <p:origin x="678" y="114"/>
      </p:cViewPr>
      <p:guideLst>
        <p:guide orient="horz" pos="1200"/>
        <p:guide orient="horz" pos="3408"/>
        <p:guide pos="6936"/>
        <p:guide pos="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ou, Joe" userId="d41c8a42-fae4-495b-9d05-da9364c23f9d" providerId="ADAL" clId="{64848A30-1908-4921-A0DD-ABF8D0D3F04A}"/>
    <pc:docChg chg="undo custSel addSld delSld modSld sldOrd">
      <pc:chgData name="Georgiou, Joe" userId="d41c8a42-fae4-495b-9d05-da9364c23f9d" providerId="ADAL" clId="{64848A30-1908-4921-A0DD-ABF8D0D3F04A}" dt="2023-12-19T12:07:49.371" v="933" actId="13926"/>
      <pc:docMkLst>
        <pc:docMk/>
      </pc:docMkLst>
      <pc:sldChg chg="modSp mod">
        <pc:chgData name="Georgiou, Joe" userId="d41c8a42-fae4-495b-9d05-da9364c23f9d" providerId="ADAL" clId="{64848A30-1908-4921-A0DD-ABF8D0D3F04A}" dt="2023-12-19T11:33:14.257" v="38" actId="1076"/>
        <pc:sldMkLst>
          <pc:docMk/>
          <pc:sldMk cId="2304678126" sldId="275"/>
        </pc:sldMkLst>
        <pc:spChg chg="mod">
          <ac:chgData name="Georgiou, Joe" userId="d41c8a42-fae4-495b-9d05-da9364c23f9d" providerId="ADAL" clId="{64848A30-1908-4921-A0DD-ABF8D0D3F04A}" dt="2023-12-19T11:33:14.257" v="38" actId="1076"/>
          <ac:spMkLst>
            <pc:docMk/>
            <pc:sldMk cId="2304678126" sldId="275"/>
            <ac:spMk id="6" creationId="{4568BF9B-ED6E-4C08-B1A3-BE3192EC575B}"/>
          </ac:spMkLst>
        </pc:spChg>
      </pc:sldChg>
      <pc:sldChg chg="addSp modSp mod">
        <pc:chgData name="Georgiou, Joe" userId="d41c8a42-fae4-495b-9d05-da9364c23f9d" providerId="ADAL" clId="{64848A30-1908-4921-A0DD-ABF8D0D3F04A}" dt="2023-12-19T11:35:51.347" v="90" actId="20577"/>
        <pc:sldMkLst>
          <pc:docMk/>
          <pc:sldMk cId="3621344876" sldId="343"/>
        </pc:sldMkLst>
        <pc:spChg chg="mod">
          <ac:chgData name="Georgiou, Joe" userId="d41c8a42-fae4-495b-9d05-da9364c23f9d" providerId="ADAL" clId="{64848A30-1908-4921-A0DD-ABF8D0D3F04A}" dt="2023-12-19T11:35:51.347" v="90" actId="20577"/>
          <ac:spMkLst>
            <pc:docMk/>
            <pc:sldMk cId="3621344876" sldId="343"/>
            <ac:spMk id="2" creationId="{00000000-0000-0000-0000-000000000000}"/>
          </ac:spMkLst>
        </pc:spChg>
        <pc:spChg chg="mod">
          <ac:chgData name="Georgiou, Joe" userId="d41c8a42-fae4-495b-9d05-da9364c23f9d" providerId="ADAL" clId="{64848A30-1908-4921-A0DD-ABF8D0D3F04A}" dt="2023-12-19T11:35:28.433" v="78" actId="27636"/>
          <ac:spMkLst>
            <pc:docMk/>
            <pc:sldMk cId="3621344876" sldId="343"/>
            <ac:spMk id="3" creationId="{00000000-0000-0000-0000-000000000000}"/>
          </ac:spMkLst>
        </pc:spChg>
        <pc:picChg chg="add mod">
          <ac:chgData name="Georgiou, Joe" userId="d41c8a42-fae4-495b-9d05-da9364c23f9d" providerId="ADAL" clId="{64848A30-1908-4921-A0DD-ABF8D0D3F04A}" dt="2023-12-19T11:35:45.642" v="81" actId="1076"/>
          <ac:picMkLst>
            <pc:docMk/>
            <pc:sldMk cId="3621344876" sldId="343"/>
            <ac:picMk id="4" creationId="{CFAF9188-F61F-5756-7DAB-E6184814878C}"/>
          </ac:picMkLst>
        </pc:picChg>
      </pc:sldChg>
      <pc:sldChg chg="modSp mod">
        <pc:chgData name="Georgiou, Joe" userId="d41c8a42-fae4-495b-9d05-da9364c23f9d" providerId="ADAL" clId="{64848A30-1908-4921-A0DD-ABF8D0D3F04A}" dt="2023-12-19T11:32:08.449" v="35" actId="1076"/>
        <pc:sldMkLst>
          <pc:docMk/>
          <pc:sldMk cId="2348931022" sldId="373"/>
        </pc:sldMkLst>
        <pc:picChg chg="mod">
          <ac:chgData name="Georgiou, Joe" userId="d41c8a42-fae4-495b-9d05-da9364c23f9d" providerId="ADAL" clId="{64848A30-1908-4921-A0DD-ABF8D0D3F04A}" dt="2023-12-19T11:32:08.449" v="35" actId="1076"/>
          <ac:picMkLst>
            <pc:docMk/>
            <pc:sldMk cId="2348931022" sldId="373"/>
            <ac:picMk id="4" creationId="{00000000-0000-0000-0000-000000000000}"/>
          </ac:picMkLst>
        </pc:picChg>
      </pc:sldChg>
      <pc:sldChg chg="modSp mod">
        <pc:chgData name="Georgiou, Joe" userId="d41c8a42-fae4-495b-9d05-da9364c23f9d" providerId="ADAL" clId="{64848A30-1908-4921-A0DD-ABF8D0D3F04A}" dt="2023-12-19T12:07:49.371" v="933" actId="13926"/>
        <pc:sldMkLst>
          <pc:docMk/>
          <pc:sldMk cId="800962904" sldId="3825"/>
        </pc:sldMkLst>
        <pc:spChg chg="mod">
          <ac:chgData name="Georgiou, Joe" userId="d41c8a42-fae4-495b-9d05-da9364c23f9d" providerId="ADAL" clId="{64848A30-1908-4921-A0DD-ABF8D0D3F04A}" dt="2023-12-19T12:07:49.371" v="933" actId="13926"/>
          <ac:spMkLst>
            <pc:docMk/>
            <pc:sldMk cId="800962904" sldId="3825"/>
            <ac:spMk id="3" creationId="{72CC4EC4-809C-4FD2-AA20-009F08590DA6}"/>
          </ac:spMkLst>
        </pc:spChg>
      </pc:sldChg>
      <pc:sldChg chg="modNotesTx">
        <pc:chgData name="Georgiou, Joe" userId="d41c8a42-fae4-495b-9d05-da9364c23f9d" providerId="ADAL" clId="{64848A30-1908-4921-A0DD-ABF8D0D3F04A}" dt="2023-12-19T12:04:48.468" v="907" actId="20577"/>
        <pc:sldMkLst>
          <pc:docMk/>
          <pc:sldMk cId="1512999344" sldId="3838"/>
        </pc:sldMkLst>
      </pc:sldChg>
      <pc:sldChg chg="addSp delSp modSp mod modNotesTx">
        <pc:chgData name="Georgiou, Joe" userId="d41c8a42-fae4-495b-9d05-da9364c23f9d" providerId="ADAL" clId="{64848A30-1908-4921-A0DD-ABF8D0D3F04A}" dt="2023-12-19T12:07:26.503" v="932" actId="20577"/>
        <pc:sldMkLst>
          <pc:docMk/>
          <pc:sldMk cId="2887583852" sldId="3844"/>
        </pc:sldMkLst>
        <pc:spChg chg="del">
          <ac:chgData name="Georgiou, Joe" userId="d41c8a42-fae4-495b-9d05-da9364c23f9d" providerId="ADAL" clId="{64848A30-1908-4921-A0DD-ABF8D0D3F04A}" dt="2023-12-19T12:07:17.522" v="912" actId="478"/>
          <ac:spMkLst>
            <pc:docMk/>
            <pc:sldMk cId="2887583852" sldId="3844"/>
            <ac:spMk id="3" creationId="{B9C62E9C-0BF2-D7C6-8D6F-7B76E24B3C96}"/>
          </ac:spMkLst>
        </pc:spChg>
        <pc:spChg chg="add del mod">
          <ac:chgData name="Georgiou, Joe" userId="d41c8a42-fae4-495b-9d05-da9364c23f9d" providerId="ADAL" clId="{64848A30-1908-4921-A0DD-ABF8D0D3F04A}" dt="2023-12-19T12:07:19.751" v="913" actId="478"/>
          <ac:spMkLst>
            <pc:docMk/>
            <pc:sldMk cId="2887583852" sldId="3844"/>
            <ac:spMk id="5" creationId="{EFB44588-115A-1A48-8BAC-D771EDC15566}"/>
          </ac:spMkLst>
        </pc:spChg>
      </pc:sldChg>
      <pc:sldChg chg="modSp add mod">
        <pc:chgData name="Georgiou, Joe" userId="d41c8a42-fae4-495b-9d05-da9364c23f9d" providerId="ADAL" clId="{64848A30-1908-4921-A0DD-ABF8D0D3F04A}" dt="2023-12-19T11:34:08.047" v="54" actId="20577"/>
        <pc:sldMkLst>
          <pc:docMk/>
          <pc:sldMk cId="2198682040" sldId="3850"/>
        </pc:sldMkLst>
        <pc:spChg chg="mod">
          <ac:chgData name="Georgiou, Joe" userId="d41c8a42-fae4-495b-9d05-da9364c23f9d" providerId="ADAL" clId="{64848A30-1908-4921-A0DD-ABF8D0D3F04A}" dt="2023-12-19T11:34:08.047" v="54" actId="20577"/>
          <ac:spMkLst>
            <pc:docMk/>
            <pc:sldMk cId="2198682040" sldId="3850"/>
            <ac:spMk id="2" creationId="{1EFC037F-9B04-45A9-8AE6-A8517884947F}"/>
          </ac:spMkLst>
        </pc:spChg>
      </pc:sldChg>
      <pc:sldChg chg="delSp add del setBg delDesignElem">
        <pc:chgData name="Georgiou, Joe" userId="d41c8a42-fae4-495b-9d05-da9364c23f9d" providerId="ADAL" clId="{64848A30-1908-4921-A0DD-ABF8D0D3F04A}" dt="2023-12-19T11:34:52.826" v="57" actId="47"/>
        <pc:sldMkLst>
          <pc:docMk/>
          <pc:sldMk cId="1957431086" sldId="3851"/>
        </pc:sldMkLst>
        <pc:spChg chg="del">
          <ac:chgData name="Georgiou, Joe" userId="d41c8a42-fae4-495b-9d05-da9364c23f9d" providerId="ADAL" clId="{64848A30-1908-4921-A0DD-ABF8D0D3F04A}" dt="2023-12-19T11:34:45.539" v="56"/>
          <ac:spMkLst>
            <pc:docMk/>
            <pc:sldMk cId="1957431086" sldId="3851"/>
            <ac:spMk id="11" creationId="{E92FEB64-6EEA-4759-B4A4-BD2C1E660BA8}"/>
          </ac:spMkLst>
        </pc:spChg>
        <pc:spChg chg="del">
          <ac:chgData name="Georgiou, Joe" userId="d41c8a42-fae4-495b-9d05-da9364c23f9d" providerId="ADAL" clId="{64848A30-1908-4921-A0DD-ABF8D0D3F04A}" dt="2023-12-19T11:34:45.539" v="56"/>
          <ac:spMkLst>
            <pc:docMk/>
            <pc:sldMk cId="1957431086" sldId="3851"/>
            <ac:spMk id="13" creationId="{B10BB131-AC8E-4A8E-A5D1-36260F720C3B}"/>
          </ac:spMkLst>
        </pc:spChg>
        <pc:spChg chg="del">
          <ac:chgData name="Georgiou, Joe" userId="d41c8a42-fae4-495b-9d05-da9364c23f9d" providerId="ADAL" clId="{64848A30-1908-4921-A0DD-ABF8D0D3F04A}" dt="2023-12-19T11:34:45.539" v="56"/>
          <ac:spMkLst>
            <pc:docMk/>
            <pc:sldMk cId="1957431086" sldId="3851"/>
            <ac:spMk id="15" creationId="{14847E93-7DC1-4D4B-8829-B19AA7137C50}"/>
          </ac:spMkLst>
        </pc:spChg>
        <pc:spChg chg="del">
          <ac:chgData name="Georgiou, Joe" userId="d41c8a42-fae4-495b-9d05-da9364c23f9d" providerId="ADAL" clId="{64848A30-1908-4921-A0DD-ABF8D0D3F04A}" dt="2023-12-19T11:34:45.539" v="56"/>
          <ac:spMkLst>
            <pc:docMk/>
            <pc:sldMk cId="1957431086" sldId="3851"/>
            <ac:spMk id="17" creationId="{5566D6E1-03A1-4D73-A4E0-35D74D568A04}"/>
          </ac:spMkLst>
        </pc:spChg>
        <pc:spChg chg="del">
          <ac:chgData name="Georgiou, Joe" userId="d41c8a42-fae4-495b-9d05-da9364c23f9d" providerId="ADAL" clId="{64848A30-1908-4921-A0DD-ABF8D0D3F04A}" dt="2023-12-19T11:34:45.539" v="56"/>
          <ac:spMkLst>
            <pc:docMk/>
            <pc:sldMk cId="1957431086" sldId="3851"/>
            <ac:spMk id="19" creationId="{9F835A99-04AC-494A-A572-AFE8413CC938}"/>
          </ac:spMkLst>
        </pc:spChg>
        <pc:spChg chg="del">
          <ac:chgData name="Georgiou, Joe" userId="d41c8a42-fae4-495b-9d05-da9364c23f9d" providerId="ADAL" clId="{64848A30-1908-4921-A0DD-ABF8D0D3F04A}" dt="2023-12-19T11:34:45.539" v="56"/>
          <ac:spMkLst>
            <pc:docMk/>
            <pc:sldMk cId="1957431086" sldId="3851"/>
            <ac:spMk id="21" creationId="{7B786209-1B0B-4CA9-9BDD-F7327066A84D}"/>
          </ac:spMkLst>
        </pc:spChg>
        <pc:spChg chg="del">
          <ac:chgData name="Georgiou, Joe" userId="d41c8a42-fae4-495b-9d05-da9364c23f9d" providerId="ADAL" clId="{64848A30-1908-4921-A0DD-ABF8D0D3F04A}" dt="2023-12-19T11:34:45.539" v="56"/>
          <ac:spMkLst>
            <pc:docMk/>
            <pc:sldMk cId="1957431086" sldId="3851"/>
            <ac:spMk id="23" creationId="{2D2964BB-484D-45AE-AD66-D407D0629652}"/>
          </ac:spMkLst>
        </pc:spChg>
        <pc:spChg chg="del">
          <ac:chgData name="Georgiou, Joe" userId="d41c8a42-fae4-495b-9d05-da9364c23f9d" providerId="ADAL" clId="{64848A30-1908-4921-A0DD-ABF8D0D3F04A}" dt="2023-12-19T11:34:45.539" v="56"/>
          <ac:spMkLst>
            <pc:docMk/>
            <pc:sldMk cId="1957431086" sldId="3851"/>
            <ac:spMk id="25" creationId="{6691AC69-A76E-4DAB-B565-468B6B87ACF3}"/>
          </ac:spMkLst>
        </pc:spChg>
      </pc:sldChg>
      <pc:sldChg chg="add">
        <pc:chgData name="Georgiou, Joe" userId="d41c8a42-fae4-495b-9d05-da9364c23f9d" providerId="ADAL" clId="{64848A30-1908-4921-A0DD-ABF8D0D3F04A}" dt="2023-12-19T11:34:57.445" v="58" actId="2890"/>
        <pc:sldMkLst>
          <pc:docMk/>
          <pc:sldMk cId="3667303018" sldId="3851"/>
        </pc:sldMkLst>
      </pc:sldChg>
      <pc:sldChg chg="addSp delSp modSp add mod ord modNotesTx">
        <pc:chgData name="Georgiou, Joe" userId="d41c8a42-fae4-495b-9d05-da9364c23f9d" providerId="ADAL" clId="{64848A30-1908-4921-A0DD-ABF8D0D3F04A}" dt="2023-12-19T11:44:45.790" v="321" actId="732"/>
        <pc:sldMkLst>
          <pc:docMk/>
          <pc:sldMk cId="1000776231" sldId="3852"/>
        </pc:sldMkLst>
        <pc:spChg chg="mod">
          <ac:chgData name="Georgiou, Joe" userId="d41c8a42-fae4-495b-9d05-da9364c23f9d" providerId="ADAL" clId="{64848A30-1908-4921-A0DD-ABF8D0D3F04A}" dt="2023-12-19T11:37:33.485" v="135" actId="20577"/>
          <ac:spMkLst>
            <pc:docMk/>
            <pc:sldMk cId="1000776231" sldId="3852"/>
            <ac:spMk id="2" creationId="{89F3F5B5-8969-C330-9898-59E9D894E86F}"/>
          </ac:spMkLst>
        </pc:spChg>
        <pc:spChg chg="del">
          <ac:chgData name="Georgiou, Joe" userId="d41c8a42-fae4-495b-9d05-da9364c23f9d" providerId="ADAL" clId="{64848A30-1908-4921-A0DD-ABF8D0D3F04A}" dt="2023-12-19T11:38:48.313" v="147" actId="478"/>
          <ac:spMkLst>
            <pc:docMk/>
            <pc:sldMk cId="1000776231" sldId="3852"/>
            <ac:spMk id="3" creationId="{4DB3A3D6-CB6D-7631-4B0A-E3A493F2D6BA}"/>
          </ac:spMkLst>
        </pc:spChg>
        <pc:spChg chg="add del mod">
          <ac:chgData name="Georgiou, Joe" userId="d41c8a42-fae4-495b-9d05-da9364c23f9d" providerId="ADAL" clId="{64848A30-1908-4921-A0DD-ABF8D0D3F04A}" dt="2023-12-19T11:38:51.287" v="149" actId="478"/>
          <ac:spMkLst>
            <pc:docMk/>
            <pc:sldMk cId="1000776231" sldId="3852"/>
            <ac:spMk id="5" creationId="{ECD22CD0-B153-A8E6-1E80-8E7CD7C0BB51}"/>
          </ac:spMkLst>
        </pc:spChg>
        <pc:picChg chg="add mod">
          <ac:chgData name="Georgiou, Joe" userId="d41c8a42-fae4-495b-9d05-da9364c23f9d" providerId="ADAL" clId="{64848A30-1908-4921-A0DD-ABF8D0D3F04A}" dt="2023-12-19T11:44:45.790" v="321" actId="732"/>
          <ac:picMkLst>
            <pc:docMk/>
            <pc:sldMk cId="1000776231" sldId="3852"/>
            <ac:picMk id="7" creationId="{6E81FA76-48AA-B789-8C26-D08EBA37EBFB}"/>
          </ac:picMkLst>
        </pc:picChg>
      </pc:sldChg>
      <pc:sldChg chg="addSp delSp modSp add mod ord">
        <pc:chgData name="Georgiou, Joe" userId="d41c8a42-fae4-495b-9d05-da9364c23f9d" providerId="ADAL" clId="{64848A30-1908-4921-A0DD-ABF8D0D3F04A}" dt="2023-12-19T11:38:35.378" v="146" actId="20577"/>
        <pc:sldMkLst>
          <pc:docMk/>
          <pc:sldMk cId="1329314908" sldId="3853"/>
        </pc:sldMkLst>
        <pc:spChg chg="mod">
          <ac:chgData name="Georgiou, Joe" userId="d41c8a42-fae4-495b-9d05-da9364c23f9d" providerId="ADAL" clId="{64848A30-1908-4921-A0DD-ABF8D0D3F04A}" dt="2023-12-19T11:38:35.378" v="146" actId="20577"/>
          <ac:spMkLst>
            <pc:docMk/>
            <pc:sldMk cId="1329314908" sldId="3853"/>
            <ac:spMk id="2" creationId="{89F3F5B5-8969-C330-9898-59E9D894E86F}"/>
          </ac:spMkLst>
        </pc:spChg>
        <pc:spChg chg="del">
          <ac:chgData name="Georgiou, Joe" userId="d41c8a42-fae4-495b-9d05-da9364c23f9d" providerId="ADAL" clId="{64848A30-1908-4921-A0DD-ABF8D0D3F04A}" dt="2023-12-19T11:37:49.759" v="136" actId="478"/>
          <ac:spMkLst>
            <pc:docMk/>
            <pc:sldMk cId="1329314908" sldId="3853"/>
            <ac:spMk id="3" creationId="{4DB3A3D6-CB6D-7631-4B0A-E3A493F2D6BA}"/>
          </ac:spMkLst>
        </pc:spChg>
        <pc:spChg chg="add del mod">
          <ac:chgData name="Georgiou, Joe" userId="d41c8a42-fae4-495b-9d05-da9364c23f9d" providerId="ADAL" clId="{64848A30-1908-4921-A0DD-ABF8D0D3F04A}" dt="2023-12-19T11:37:52.014" v="137" actId="478"/>
          <ac:spMkLst>
            <pc:docMk/>
            <pc:sldMk cId="1329314908" sldId="3853"/>
            <ac:spMk id="5" creationId="{D6F658C8-9C70-8E94-6695-DCC1CE682057}"/>
          </ac:spMkLst>
        </pc:spChg>
        <pc:picChg chg="add mod">
          <ac:chgData name="Georgiou, Joe" userId="d41c8a42-fae4-495b-9d05-da9364c23f9d" providerId="ADAL" clId="{64848A30-1908-4921-A0DD-ABF8D0D3F04A}" dt="2023-12-19T11:38:01.737" v="141" actId="1076"/>
          <ac:picMkLst>
            <pc:docMk/>
            <pc:sldMk cId="1329314908" sldId="3853"/>
            <ac:picMk id="7" creationId="{2C2E0DB1-31D6-2559-1152-E9E148656A98}"/>
          </ac:picMkLst>
        </pc:picChg>
        <pc:picChg chg="add mod">
          <ac:chgData name="Georgiou, Joe" userId="d41c8a42-fae4-495b-9d05-da9364c23f9d" providerId="ADAL" clId="{64848A30-1908-4921-A0DD-ABF8D0D3F04A}" dt="2023-12-19T11:38:16.498" v="144" actId="1076"/>
          <ac:picMkLst>
            <pc:docMk/>
            <pc:sldMk cId="1329314908" sldId="3853"/>
            <ac:picMk id="8" creationId="{B6727677-E685-9D81-9E4F-F9109D080A63}"/>
          </ac:picMkLst>
        </pc:picChg>
      </pc:sldChg>
      <pc:sldChg chg="addSp delSp modSp add mod modNotesTx">
        <pc:chgData name="Georgiou, Joe" userId="d41c8a42-fae4-495b-9d05-da9364c23f9d" providerId="ADAL" clId="{64848A30-1908-4921-A0DD-ABF8D0D3F04A}" dt="2023-12-19T11:40:51.182" v="320" actId="1076"/>
        <pc:sldMkLst>
          <pc:docMk/>
          <pc:sldMk cId="3556026691" sldId="3854"/>
        </pc:sldMkLst>
        <pc:spChg chg="mod">
          <ac:chgData name="Georgiou, Joe" userId="d41c8a42-fae4-495b-9d05-da9364c23f9d" providerId="ADAL" clId="{64848A30-1908-4921-A0DD-ABF8D0D3F04A}" dt="2023-12-19T11:39:56.555" v="233" actId="20577"/>
          <ac:spMkLst>
            <pc:docMk/>
            <pc:sldMk cId="3556026691" sldId="3854"/>
            <ac:spMk id="2" creationId="{89F3F5B5-8969-C330-9898-59E9D894E86F}"/>
          </ac:spMkLst>
        </pc:spChg>
        <pc:picChg chg="add mod">
          <ac:chgData name="Georgiou, Joe" userId="d41c8a42-fae4-495b-9d05-da9364c23f9d" providerId="ADAL" clId="{64848A30-1908-4921-A0DD-ABF8D0D3F04A}" dt="2023-12-19T11:40:51.182" v="320" actId="1076"/>
          <ac:picMkLst>
            <pc:docMk/>
            <pc:sldMk cId="3556026691" sldId="3854"/>
            <ac:picMk id="3" creationId="{5B5A0C64-05D0-EF82-6A86-44CD03ABD199}"/>
          </ac:picMkLst>
        </pc:picChg>
        <pc:picChg chg="del">
          <ac:chgData name="Georgiou, Joe" userId="d41c8a42-fae4-495b-9d05-da9364c23f9d" providerId="ADAL" clId="{64848A30-1908-4921-A0DD-ABF8D0D3F04A}" dt="2023-12-19T11:39:59.567" v="234" actId="478"/>
          <ac:picMkLst>
            <pc:docMk/>
            <pc:sldMk cId="3556026691" sldId="3854"/>
            <ac:picMk id="7" creationId="{6E81FA76-48AA-B789-8C26-D08EBA37EBFB}"/>
          </ac:picMkLst>
        </pc:picChg>
      </pc:sldChg>
      <pc:sldChg chg="modSp add mod ord modNotesTx">
        <pc:chgData name="Georgiou, Joe" userId="d41c8a42-fae4-495b-9d05-da9364c23f9d" providerId="ADAL" clId="{64848A30-1908-4921-A0DD-ABF8D0D3F04A}" dt="2023-12-19T11:55:07.960" v="846" actId="33524"/>
        <pc:sldMkLst>
          <pc:docMk/>
          <pc:sldMk cId="3400243312" sldId="3855"/>
        </pc:sldMkLst>
        <pc:spChg chg="mod">
          <ac:chgData name="Georgiou, Joe" userId="d41c8a42-fae4-495b-9d05-da9364c23f9d" providerId="ADAL" clId="{64848A30-1908-4921-A0DD-ABF8D0D3F04A}" dt="2023-12-19T11:46:35.141" v="349" actId="20577"/>
          <ac:spMkLst>
            <pc:docMk/>
            <pc:sldMk cId="3400243312" sldId="3855"/>
            <ac:spMk id="2" creationId="{89F3F5B5-8969-C330-9898-59E9D894E86F}"/>
          </ac:spMkLst>
        </pc:spChg>
        <pc:spChg chg="mod">
          <ac:chgData name="Georgiou, Joe" userId="d41c8a42-fae4-495b-9d05-da9364c23f9d" providerId="ADAL" clId="{64848A30-1908-4921-A0DD-ABF8D0D3F04A}" dt="2023-12-19T11:55:07.960" v="846" actId="33524"/>
          <ac:spMkLst>
            <pc:docMk/>
            <pc:sldMk cId="3400243312" sldId="3855"/>
            <ac:spMk id="3" creationId="{4DB3A3D6-CB6D-7631-4B0A-E3A493F2D6BA}"/>
          </ac:spMkLst>
        </pc:spChg>
      </pc:sldChg>
      <pc:sldChg chg="delSp add del setBg delDesignElem">
        <pc:chgData name="Georgiou, Joe" userId="d41c8a42-fae4-495b-9d05-da9364c23f9d" providerId="ADAL" clId="{64848A30-1908-4921-A0DD-ABF8D0D3F04A}" dt="2023-12-19T12:07:09.923" v="911" actId="47"/>
        <pc:sldMkLst>
          <pc:docMk/>
          <pc:sldMk cId="739031417" sldId="3856"/>
        </pc:sldMkLst>
        <pc:spChg chg="del">
          <ac:chgData name="Georgiou, Joe" userId="d41c8a42-fae4-495b-9d05-da9364c23f9d" providerId="ADAL" clId="{64848A30-1908-4921-A0DD-ABF8D0D3F04A}" dt="2023-12-19T12:07:04.718" v="909"/>
          <ac:spMkLst>
            <pc:docMk/>
            <pc:sldMk cId="739031417" sldId="3856"/>
            <ac:spMk id="11" creationId="{E92FEB64-6EEA-4759-B4A4-BD2C1E660BA8}"/>
          </ac:spMkLst>
        </pc:spChg>
        <pc:spChg chg="del">
          <ac:chgData name="Georgiou, Joe" userId="d41c8a42-fae4-495b-9d05-da9364c23f9d" providerId="ADAL" clId="{64848A30-1908-4921-A0DD-ABF8D0D3F04A}" dt="2023-12-19T12:07:04.718" v="909"/>
          <ac:spMkLst>
            <pc:docMk/>
            <pc:sldMk cId="739031417" sldId="3856"/>
            <ac:spMk id="13" creationId="{B10BB131-AC8E-4A8E-A5D1-36260F720C3B}"/>
          </ac:spMkLst>
        </pc:spChg>
        <pc:spChg chg="del">
          <ac:chgData name="Georgiou, Joe" userId="d41c8a42-fae4-495b-9d05-da9364c23f9d" providerId="ADAL" clId="{64848A30-1908-4921-A0DD-ABF8D0D3F04A}" dt="2023-12-19T12:07:04.718" v="909"/>
          <ac:spMkLst>
            <pc:docMk/>
            <pc:sldMk cId="739031417" sldId="3856"/>
            <ac:spMk id="15" creationId="{14847E93-7DC1-4D4B-8829-B19AA7137C50}"/>
          </ac:spMkLst>
        </pc:spChg>
        <pc:spChg chg="del">
          <ac:chgData name="Georgiou, Joe" userId="d41c8a42-fae4-495b-9d05-da9364c23f9d" providerId="ADAL" clId="{64848A30-1908-4921-A0DD-ABF8D0D3F04A}" dt="2023-12-19T12:07:04.718" v="909"/>
          <ac:spMkLst>
            <pc:docMk/>
            <pc:sldMk cId="739031417" sldId="3856"/>
            <ac:spMk id="17" creationId="{5566D6E1-03A1-4D73-A4E0-35D74D568A04}"/>
          </ac:spMkLst>
        </pc:spChg>
        <pc:spChg chg="del">
          <ac:chgData name="Georgiou, Joe" userId="d41c8a42-fae4-495b-9d05-da9364c23f9d" providerId="ADAL" clId="{64848A30-1908-4921-A0DD-ABF8D0D3F04A}" dt="2023-12-19T12:07:04.718" v="909"/>
          <ac:spMkLst>
            <pc:docMk/>
            <pc:sldMk cId="739031417" sldId="3856"/>
            <ac:spMk id="19" creationId="{9F835A99-04AC-494A-A572-AFE8413CC938}"/>
          </ac:spMkLst>
        </pc:spChg>
        <pc:spChg chg="del">
          <ac:chgData name="Georgiou, Joe" userId="d41c8a42-fae4-495b-9d05-da9364c23f9d" providerId="ADAL" clId="{64848A30-1908-4921-A0DD-ABF8D0D3F04A}" dt="2023-12-19T12:07:04.718" v="909"/>
          <ac:spMkLst>
            <pc:docMk/>
            <pc:sldMk cId="739031417" sldId="3856"/>
            <ac:spMk id="21" creationId="{7B786209-1B0B-4CA9-9BDD-F7327066A84D}"/>
          </ac:spMkLst>
        </pc:spChg>
        <pc:spChg chg="del">
          <ac:chgData name="Georgiou, Joe" userId="d41c8a42-fae4-495b-9d05-da9364c23f9d" providerId="ADAL" clId="{64848A30-1908-4921-A0DD-ABF8D0D3F04A}" dt="2023-12-19T12:07:04.718" v="909"/>
          <ac:spMkLst>
            <pc:docMk/>
            <pc:sldMk cId="739031417" sldId="3856"/>
            <ac:spMk id="23" creationId="{2D2964BB-484D-45AE-AD66-D407D0629652}"/>
          </ac:spMkLst>
        </pc:spChg>
        <pc:spChg chg="del">
          <ac:chgData name="Georgiou, Joe" userId="d41c8a42-fae4-495b-9d05-da9364c23f9d" providerId="ADAL" clId="{64848A30-1908-4921-A0DD-ABF8D0D3F04A}" dt="2023-12-19T12:07:04.718" v="909"/>
          <ac:spMkLst>
            <pc:docMk/>
            <pc:sldMk cId="739031417" sldId="3856"/>
            <ac:spMk id="25" creationId="{6691AC69-A76E-4DAB-B565-468B6B87ACF3}"/>
          </ac:spMkLst>
        </pc:spChg>
      </pc:sldChg>
      <pc:sldChg chg="add">
        <pc:chgData name="Georgiou, Joe" userId="d41c8a42-fae4-495b-9d05-da9364c23f9d" providerId="ADAL" clId="{64848A30-1908-4921-A0DD-ABF8D0D3F04A}" dt="2023-12-19T12:07:08.122" v="910" actId="2890"/>
        <pc:sldMkLst>
          <pc:docMk/>
          <pc:sldMk cId="467357844" sldId="3857"/>
        </pc:sldMkLst>
      </pc:sldChg>
    </pc:docChg>
  </pc:docChgLst>
  <pc:docChgLst>
    <pc:chgData name="Georgiou, Joe" userId="d41c8a42-fae4-495b-9d05-da9364c23f9d" providerId="ADAL" clId="{4849BB57-FBB4-41D0-9811-94F7CCA61995}"/>
    <pc:docChg chg="undo custSel delSld modSld">
      <pc:chgData name="Georgiou, Joe" userId="d41c8a42-fae4-495b-9d05-da9364c23f9d" providerId="ADAL" clId="{4849BB57-FBB4-41D0-9811-94F7CCA61995}" dt="2024-04-09T09:00:16.870" v="64" actId="14100"/>
      <pc:docMkLst>
        <pc:docMk/>
      </pc:docMkLst>
      <pc:sldChg chg="modSp del mod">
        <pc:chgData name="Georgiou, Joe" userId="d41c8a42-fae4-495b-9d05-da9364c23f9d" providerId="ADAL" clId="{4849BB57-FBB4-41D0-9811-94F7CCA61995}" dt="2024-04-09T08:59:45.217" v="60" actId="47"/>
        <pc:sldMkLst>
          <pc:docMk/>
          <pc:sldMk cId="3621344876" sldId="343"/>
        </pc:sldMkLst>
        <pc:spChg chg="mod">
          <ac:chgData name="Georgiou, Joe" userId="d41c8a42-fae4-495b-9d05-da9364c23f9d" providerId="ADAL" clId="{4849BB57-FBB4-41D0-9811-94F7CCA61995}" dt="2024-04-09T08:59:24.604" v="59" actId="20577"/>
          <ac:spMkLst>
            <pc:docMk/>
            <pc:sldMk cId="3621344876" sldId="343"/>
            <ac:spMk id="2" creationId="{00000000-0000-0000-0000-000000000000}"/>
          </ac:spMkLst>
        </pc:spChg>
      </pc:sldChg>
      <pc:sldChg chg="modSp mod">
        <pc:chgData name="Georgiou, Joe" userId="d41c8a42-fae4-495b-9d05-da9364c23f9d" providerId="ADAL" clId="{4849BB57-FBB4-41D0-9811-94F7CCA61995}" dt="2024-04-09T08:57:38.133" v="47" actId="13926"/>
        <pc:sldMkLst>
          <pc:docMk/>
          <pc:sldMk cId="800962904" sldId="3825"/>
        </pc:sldMkLst>
        <pc:spChg chg="mod">
          <ac:chgData name="Georgiou, Joe" userId="d41c8a42-fae4-495b-9d05-da9364c23f9d" providerId="ADAL" clId="{4849BB57-FBB4-41D0-9811-94F7CCA61995}" dt="2024-04-09T08:57:38.133" v="47" actId="13926"/>
          <ac:spMkLst>
            <pc:docMk/>
            <pc:sldMk cId="800962904" sldId="3825"/>
            <ac:spMk id="3" creationId="{72CC4EC4-809C-4FD2-AA20-009F08590DA6}"/>
          </ac:spMkLst>
        </pc:spChg>
      </pc:sldChg>
      <pc:sldChg chg="modSp mod">
        <pc:chgData name="Georgiou, Joe" userId="d41c8a42-fae4-495b-9d05-da9364c23f9d" providerId="ADAL" clId="{4849BB57-FBB4-41D0-9811-94F7CCA61995}" dt="2024-04-09T09:00:16.870" v="64" actId="14100"/>
        <pc:sldMkLst>
          <pc:docMk/>
          <pc:sldMk cId="962258905" sldId="3834"/>
        </pc:sldMkLst>
        <pc:spChg chg="mod">
          <ac:chgData name="Georgiou, Joe" userId="d41c8a42-fae4-495b-9d05-da9364c23f9d" providerId="ADAL" clId="{4849BB57-FBB4-41D0-9811-94F7CCA61995}" dt="2024-04-09T09:00:16.870" v="64" actId="14100"/>
          <ac:spMkLst>
            <pc:docMk/>
            <pc:sldMk cId="962258905" sldId="3834"/>
            <ac:spMk id="3" creationId="{21F0B6E0-1F7C-4E6A-87B1-554ADE739CD1}"/>
          </ac:spMkLst>
        </pc:spChg>
      </pc:sldChg>
      <pc:sldChg chg="modSp mod">
        <pc:chgData name="Georgiou, Joe" userId="d41c8a42-fae4-495b-9d05-da9364c23f9d" providerId="ADAL" clId="{4849BB57-FBB4-41D0-9811-94F7CCA61995}" dt="2024-04-09T08:59:13.386" v="54" actId="20577"/>
        <pc:sldMkLst>
          <pc:docMk/>
          <pc:sldMk cId="2198682040" sldId="3850"/>
        </pc:sldMkLst>
        <pc:spChg chg="mod">
          <ac:chgData name="Georgiou, Joe" userId="d41c8a42-fae4-495b-9d05-da9364c23f9d" providerId="ADAL" clId="{4849BB57-FBB4-41D0-9811-94F7CCA61995}" dt="2024-04-09T08:59:13.386" v="54" actId="20577"/>
          <ac:spMkLst>
            <pc:docMk/>
            <pc:sldMk cId="2198682040" sldId="3850"/>
            <ac:spMk id="2" creationId="{1EFC037F-9B04-45A9-8AE6-A8517884947F}"/>
          </ac:spMkLst>
        </pc:spChg>
      </pc:sldChg>
      <pc:sldChg chg="modSp">
        <pc:chgData name="Georgiou, Joe" userId="d41c8a42-fae4-495b-9d05-da9364c23f9d" providerId="ADAL" clId="{4849BB57-FBB4-41D0-9811-94F7CCA61995}" dt="2024-04-09T08:59:59.207" v="61" actId="732"/>
        <pc:sldMkLst>
          <pc:docMk/>
          <pc:sldMk cId="1000776231" sldId="3852"/>
        </pc:sldMkLst>
        <pc:picChg chg="mod">
          <ac:chgData name="Georgiou, Joe" userId="d41c8a42-fae4-495b-9d05-da9364c23f9d" providerId="ADAL" clId="{4849BB57-FBB4-41D0-9811-94F7CCA61995}" dt="2024-04-09T08:59:59.207" v="61" actId="732"/>
          <ac:picMkLst>
            <pc:docMk/>
            <pc:sldMk cId="1000776231" sldId="3852"/>
            <ac:picMk id="7" creationId="{6E81FA76-48AA-B789-8C26-D08EBA37EBF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CBFF5-96DD-46D2-9C60-E511B3DBC3EE}" type="doc">
      <dgm:prSet loTypeId="urn:microsoft.com/office/officeart/2005/8/layout/cycle6" loCatId="cycle" qsTypeId="urn:microsoft.com/office/officeart/2005/8/quickstyle/simple1" qsCatId="simple" csTypeId="urn:microsoft.com/office/officeart/2005/8/colors/colorful1" csCatId="colorful"/>
      <dgm:spPr/>
      <dgm:t>
        <a:bodyPr/>
        <a:lstStyle/>
        <a:p>
          <a:endParaRPr lang="en-US"/>
        </a:p>
      </dgm:t>
    </dgm:pt>
    <dgm:pt modelId="{63F96E24-E781-46E0-82C7-BA59E501E5B7}">
      <dgm:prSet/>
      <dgm:spPr/>
      <dgm:t>
        <a:bodyPr/>
        <a:lstStyle/>
        <a:p>
          <a:r>
            <a:rPr lang="en-GB"/>
            <a:t>Wellbeing</a:t>
          </a:r>
          <a:endParaRPr lang="en-US"/>
        </a:p>
      </dgm:t>
    </dgm:pt>
    <dgm:pt modelId="{B807D6E8-B525-456F-8AFF-4C069E605FA7}" type="parTrans" cxnId="{D7B74E95-CEC3-4221-9553-F82FEBC6F26B}">
      <dgm:prSet/>
      <dgm:spPr/>
      <dgm:t>
        <a:bodyPr/>
        <a:lstStyle/>
        <a:p>
          <a:endParaRPr lang="en-US"/>
        </a:p>
      </dgm:t>
    </dgm:pt>
    <dgm:pt modelId="{5899B746-AFD7-4528-A954-8190662A1458}" type="sibTrans" cxnId="{D7B74E95-CEC3-4221-9553-F82FEBC6F26B}">
      <dgm:prSet/>
      <dgm:spPr/>
      <dgm:t>
        <a:bodyPr/>
        <a:lstStyle/>
        <a:p>
          <a:endParaRPr lang="en-US"/>
        </a:p>
      </dgm:t>
    </dgm:pt>
    <dgm:pt modelId="{4FE09D8B-1864-446B-902A-7F913829916D}">
      <dgm:prSet/>
      <dgm:spPr/>
      <dgm:t>
        <a:bodyPr/>
        <a:lstStyle/>
        <a:p>
          <a:r>
            <a:rPr lang="en-GB"/>
            <a:t>Confidentiality</a:t>
          </a:r>
          <a:endParaRPr lang="en-US"/>
        </a:p>
      </dgm:t>
    </dgm:pt>
    <dgm:pt modelId="{74B36203-2B5E-4855-9AE4-E8052025937B}" type="parTrans" cxnId="{14EBE55D-D95D-4004-84AD-0A39F2AE9B3A}">
      <dgm:prSet/>
      <dgm:spPr/>
      <dgm:t>
        <a:bodyPr/>
        <a:lstStyle/>
        <a:p>
          <a:endParaRPr lang="en-US"/>
        </a:p>
      </dgm:t>
    </dgm:pt>
    <dgm:pt modelId="{0B82BC54-8000-4393-8FCF-4D80ED1E03D4}" type="sibTrans" cxnId="{14EBE55D-D95D-4004-84AD-0A39F2AE9B3A}">
      <dgm:prSet/>
      <dgm:spPr/>
      <dgm:t>
        <a:bodyPr/>
        <a:lstStyle/>
        <a:p>
          <a:endParaRPr lang="en-US"/>
        </a:p>
      </dgm:t>
    </dgm:pt>
    <dgm:pt modelId="{EE84DB96-5CCB-4F2D-B38B-1810679B7831}" type="pres">
      <dgm:prSet presAssocID="{44DCBFF5-96DD-46D2-9C60-E511B3DBC3EE}" presName="cycle" presStyleCnt="0">
        <dgm:presLayoutVars>
          <dgm:dir/>
          <dgm:resizeHandles val="exact"/>
        </dgm:presLayoutVars>
      </dgm:prSet>
      <dgm:spPr/>
      <dgm:t>
        <a:bodyPr/>
        <a:lstStyle/>
        <a:p>
          <a:endParaRPr lang="en-US"/>
        </a:p>
      </dgm:t>
    </dgm:pt>
    <dgm:pt modelId="{86B41C13-0560-47E7-B36D-BA3B91ED4ED1}" type="pres">
      <dgm:prSet presAssocID="{63F96E24-E781-46E0-82C7-BA59E501E5B7}" presName="node" presStyleLbl="node1" presStyleIdx="0" presStyleCnt="2">
        <dgm:presLayoutVars>
          <dgm:bulletEnabled val="1"/>
        </dgm:presLayoutVars>
      </dgm:prSet>
      <dgm:spPr/>
      <dgm:t>
        <a:bodyPr/>
        <a:lstStyle/>
        <a:p>
          <a:endParaRPr lang="en-US"/>
        </a:p>
      </dgm:t>
    </dgm:pt>
    <dgm:pt modelId="{DECB8BF6-AACD-48A3-B896-01F3849D8405}" type="pres">
      <dgm:prSet presAssocID="{63F96E24-E781-46E0-82C7-BA59E501E5B7}" presName="spNode" presStyleCnt="0"/>
      <dgm:spPr/>
    </dgm:pt>
    <dgm:pt modelId="{85D9FE66-B10B-45A8-BA13-22122BC586A7}" type="pres">
      <dgm:prSet presAssocID="{5899B746-AFD7-4528-A954-8190662A1458}" presName="sibTrans" presStyleLbl="sibTrans1D1" presStyleIdx="0" presStyleCnt="2"/>
      <dgm:spPr/>
      <dgm:t>
        <a:bodyPr/>
        <a:lstStyle/>
        <a:p>
          <a:endParaRPr lang="en-US"/>
        </a:p>
      </dgm:t>
    </dgm:pt>
    <dgm:pt modelId="{60B52D45-E729-482A-9ECF-525D7E4AAE0F}" type="pres">
      <dgm:prSet presAssocID="{4FE09D8B-1864-446B-902A-7F913829916D}" presName="node" presStyleLbl="node1" presStyleIdx="1" presStyleCnt="2">
        <dgm:presLayoutVars>
          <dgm:bulletEnabled val="1"/>
        </dgm:presLayoutVars>
      </dgm:prSet>
      <dgm:spPr/>
      <dgm:t>
        <a:bodyPr/>
        <a:lstStyle/>
        <a:p>
          <a:endParaRPr lang="en-US"/>
        </a:p>
      </dgm:t>
    </dgm:pt>
    <dgm:pt modelId="{35001F06-64FF-4442-8B14-98F5F2EB9475}" type="pres">
      <dgm:prSet presAssocID="{4FE09D8B-1864-446B-902A-7F913829916D}" presName="spNode" presStyleCnt="0"/>
      <dgm:spPr/>
    </dgm:pt>
    <dgm:pt modelId="{162A8E0A-CDB3-4F61-93A3-CFFBAB9FE46E}" type="pres">
      <dgm:prSet presAssocID="{0B82BC54-8000-4393-8FCF-4D80ED1E03D4}" presName="sibTrans" presStyleLbl="sibTrans1D1" presStyleIdx="1" presStyleCnt="2"/>
      <dgm:spPr/>
      <dgm:t>
        <a:bodyPr/>
        <a:lstStyle/>
        <a:p>
          <a:endParaRPr lang="en-US"/>
        </a:p>
      </dgm:t>
    </dgm:pt>
  </dgm:ptLst>
  <dgm:cxnLst>
    <dgm:cxn modelId="{14EBE55D-D95D-4004-84AD-0A39F2AE9B3A}" srcId="{44DCBFF5-96DD-46D2-9C60-E511B3DBC3EE}" destId="{4FE09D8B-1864-446B-902A-7F913829916D}" srcOrd="1" destOrd="0" parTransId="{74B36203-2B5E-4855-9AE4-E8052025937B}" sibTransId="{0B82BC54-8000-4393-8FCF-4D80ED1E03D4}"/>
    <dgm:cxn modelId="{F8E0F68C-D8EF-4E02-8A3E-E541062203FA}" type="presOf" srcId="{63F96E24-E781-46E0-82C7-BA59E501E5B7}" destId="{86B41C13-0560-47E7-B36D-BA3B91ED4ED1}" srcOrd="0" destOrd="0" presId="urn:microsoft.com/office/officeart/2005/8/layout/cycle6"/>
    <dgm:cxn modelId="{03711CE5-454D-4181-B6FA-CD81C5E4EC83}" type="presOf" srcId="{0B82BC54-8000-4393-8FCF-4D80ED1E03D4}" destId="{162A8E0A-CDB3-4F61-93A3-CFFBAB9FE46E}" srcOrd="0" destOrd="0" presId="urn:microsoft.com/office/officeart/2005/8/layout/cycle6"/>
    <dgm:cxn modelId="{DDE5C601-7E3B-4077-BBE4-D26317D6F181}" type="presOf" srcId="{5899B746-AFD7-4528-A954-8190662A1458}" destId="{85D9FE66-B10B-45A8-BA13-22122BC586A7}" srcOrd="0" destOrd="0" presId="urn:microsoft.com/office/officeart/2005/8/layout/cycle6"/>
    <dgm:cxn modelId="{D7B74E95-CEC3-4221-9553-F82FEBC6F26B}" srcId="{44DCBFF5-96DD-46D2-9C60-E511B3DBC3EE}" destId="{63F96E24-E781-46E0-82C7-BA59E501E5B7}" srcOrd="0" destOrd="0" parTransId="{B807D6E8-B525-456F-8AFF-4C069E605FA7}" sibTransId="{5899B746-AFD7-4528-A954-8190662A1458}"/>
    <dgm:cxn modelId="{522B37FB-082E-4071-BD03-716690F17C2A}" type="presOf" srcId="{4FE09D8B-1864-446B-902A-7F913829916D}" destId="{60B52D45-E729-482A-9ECF-525D7E4AAE0F}" srcOrd="0" destOrd="0" presId="urn:microsoft.com/office/officeart/2005/8/layout/cycle6"/>
    <dgm:cxn modelId="{BAA616F0-E222-4E11-AAA4-06134B913EA1}" type="presOf" srcId="{44DCBFF5-96DD-46D2-9C60-E511B3DBC3EE}" destId="{EE84DB96-5CCB-4F2D-B38B-1810679B7831}" srcOrd="0" destOrd="0" presId="urn:microsoft.com/office/officeart/2005/8/layout/cycle6"/>
    <dgm:cxn modelId="{6D476267-A4E5-4FDE-8363-23EDB277F596}" type="presParOf" srcId="{EE84DB96-5CCB-4F2D-B38B-1810679B7831}" destId="{86B41C13-0560-47E7-B36D-BA3B91ED4ED1}" srcOrd="0" destOrd="0" presId="urn:microsoft.com/office/officeart/2005/8/layout/cycle6"/>
    <dgm:cxn modelId="{E567F03B-E11C-4B9D-8BB6-E44F7847E515}" type="presParOf" srcId="{EE84DB96-5CCB-4F2D-B38B-1810679B7831}" destId="{DECB8BF6-AACD-48A3-B896-01F3849D8405}" srcOrd="1" destOrd="0" presId="urn:microsoft.com/office/officeart/2005/8/layout/cycle6"/>
    <dgm:cxn modelId="{1BDB54FC-3128-4536-A669-09200A7BE2AC}" type="presParOf" srcId="{EE84DB96-5CCB-4F2D-B38B-1810679B7831}" destId="{85D9FE66-B10B-45A8-BA13-22122BC586A7}" srcOrd="2" destOrd="0" presId="urn:microsoft.com/office/officeart/2005/8/layout/cycle6"/>
    <dgm:cxn modelId="{51E18D64-3745-4065-A27D-9781E756CC01}" type="presParOf" srcId="{EE84DB96-5CCB-4F2D-B38B-1810679B7831}" destId="{60B52D45-E729-482A-9ECF-525D7E4AAE0F}" srcOrd="3" destOrd="0" presId="urn:microsoft.com/office/officeart/2005/8/layout/cycle6"/>
    <dgm:cxn modelId="{AA00F530-8C75-46A9-BE0C-65FAD7937CA6}" type="presParOf" srcId="{EE84DB96-5CCB-4F2D-B38B-1810679B7831}" destId="{35001F06-64FF-4442-8B14-98F5F2EB9475}" srcOrd="4" destOrd="0" presId="urn:microsoft.com/office/officeart/2005/8/layout/cycle6"/>
    <dgm:cxn modelId="{25D8119F-49BD-4E86-B910-35533735EA01}" type="presParOf" srcId="{EE84DB96-5CCB-4F2D-B38B-1810679B7831}" destId="{162A8E0A-CDB3-4F61-93A3-CFFBAB9FE46E}"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889A2-6590-4824-9EE8-4FDB12E4B8C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CA6057C-30CF-47E6-8BFC-E748204CCC38}">
      <dgm:prSet/>
      <dgm:spPr/>
      <dgm:t>
        <a:bodyPr/>
        <a:lstStyle/>
        <a:p>
          <a:r>
            <a:rPr lang="en-US"/>
            <a:t>Breathing speeds up</a:t>
          </a:r>
        </a:p>
      </dgm:t>
    </dgm:pt>
    <dgm:pt modelId="{89C1F2E2-4E60-4C9B-A84C-B9A393590696}" type="parTrans" cxnId="{FAD59C5B-16BB-4AFB-8DA7-53F13A2FBAD1}">
      <dgm:prSet/>
      <dgm:spPr/>
      <dgm:t>
        <a:bodyPr/>
        <a:lstStyle/>
        <a:p>
          <a:endParaRPr lang="en-US"/>
        </a:p>
      </dgm:t>
    </dgm:pt>
    <dgm:pt modelId="{88D9E73B-63C0-4C67-A496-40E7D3B774A7}" type="sibTrans" cxnId="{FAD59C5B-16BB-4AFB-8DA7-53F13A2FBAD1}">
      <dgm:prSet/>
      <dgm:spPr/>
      <dgm:t>
        <a:bodyPr/>
        <a:lstStyle/>
        <a:p>
          <a:endParaRPr lang="en-US"/>
        </a:p>
      </dgm:t>
    </dgm:pt>
    <dgm:pt modelId="{708D55DC-C7C2-444B-9812-CA0192B38172}">
      <dgm:prSet/>
      <dgm:spPr/>
      <dgm:t>
        <a:bodyPr/>
        <a:lstStyle/>
        <a:p>
          <a:r>
            <a:rPr lang="en-US"/>
            <a:t>Heart beats faster</a:t>
          </a:r>
        </a:p>
      </dgm:t>
    </dgm:pt>
    <dgm:pt modelId="{63413832-4387-4A74-BDAC-D26400C87223}" type="parTrans" cxnId="{3262DAF1-0DEB-482E-A499-5D34339FE368}">
      <dgm:prSet/>
      <dgm:spPr/>
      <dgm:t>
        <a:bodyPr/>
        <a:lstStyle/>
        <a:p>
          <a:endParaRPr lang="en-US"/>
        </a:p>
      </dgm:t>
    </dgm:pt>
    <dgm:pt modelId="{9E3F215D-C86A-4E12-B76B-96E353BCF923}" type="sibTrans" cxnId="{3262DAF1-0DEB-482E-A499-5D34339FE368}">
      <dgm:prSet/>
      <dgm:spPr/>
      <dgm:t>
        <a:bodyPr/>
        <a:lstStyle/>
        <a:p>
          <a:endParaRPr lang="en-US"/>
        </a:p>
      </dgm:t>
    </dgm:pt>
    <dgm:pt modelId="{9D49C05E-BAA4-4520-94CF-FFABBBFF174B}">
      <dgm:prSet/>
      <dgm:spPr/>
      <dgm:t>
        <a:bodyPr/>
        <a:lstStyle/>
        <a:p>
          <a:r>
            <a:rPr lang="en-US"/>
            <a:t>Body sweats</a:t>
          </a:r>
        </a:p>
      </dgm:t>
    </dgm:pt>
    <dgm:pt modelId="{7CEF7F8D-D2D2-45E4-B8F5-8C3C308FA16B}" type="parTrans" cxnId="{92B6FA4F-6E7C-4530-8C39-4FF73A5F0EB2}">
      <dgm:prSet/>
      <dgm:spPr/>
      <dgm:t>
        <a:bodyPr/>
        <a:lstStyle/>
        <a:p>
          <a:endParaRPr lang="en-US"/>
        </a:p>
      </dgm:t>
    </dgm:pt>
    <dgm:pt modelId="{AD63CD72-3400-49EB-815E-6980656A7E74}" type="sibTrans" cxnId="{92B6FA4F-6E7C-4530-8C39-4FF73A5F0EB2}">
      <dgm:prSet/>
      <dgm:spPr/>
      <dgm:t>
        <a:bodyPr/>
        <a:lstStyle/>
        <a:p>
          <a:endParaRPr lang="en-US"/>
        </a:p>
      </dgm:t>
    </dgm:pt>
    <dgm:pt modelId="{8D5FE815-EA57-4DA3-9026-04BCD8C9E215}">
      <dgm:prSet/>
      <dgm:spPr/>
      <dgm:t>
        <a:bodyPr/>
        <a:lstStyle/>
        <a:p>
          <a:r>
            <a:rPr lang="en-US"/>
            <a:t>Muscles tense</a:t>
          </a:r>
        </a:p>
      </dgm:t>
    </dgm:pt>
    <dgm:pt modelId="{17033997-80FE-4BDE-BD69-44F1AC4D3BA7}" type="parTrans" cxnId="{7827F7D2-4056-4911-870B-64118B6D73CF}">
      <dgm:prSet/>
      <dgm:spPr/>
      <dgm:t>
        <a:bodyPr/>
        <a:lstStyle/>
        <a:p>
          <a:endParaRPr lang="en-US"/>
        </a:p>
      </dgm:t>
    </dgm:pt>
    <dgm:pt modelId="{E64EDBA0-6380-4377-BA88-832433E67E14}" type="sibTrans" cxnId="{7827F7D2-4056-4911-870B-64118B6D73CF}">
      <dgm:prSet/>
      <dgm:spPr/>
      <dgm:t>
        <a:bodyPr/>
        <a:lstStyle/>
        <a:p>
          <a:endParaRPr lang="en-US"/>
        </a:p>
      </dgm:t>
    </dgm:pt>
    <dgm:pt modelId="{AE7AE380-04A4-4A4A-B0FE-89CBA1EAEB1A}">
      <dgm:prSet/>
      <dgm:spPr/>
      <dgm:t>
        <a:bodyPr/>
        <a:lstStyle/>
        <a:p>
          <a:r>
            <a:rPr lang="en-US"/>
            <a:t>Butterflies in stomach</a:t>
          </a:r>
        </a:p>
      </dgm:t>
    </dgm:pt>
    <dgm:pt modelId="{28BD071B-4594-4BC9-A7F3-DA6304EFE420}" type="parTrans" cxnId="{CA4B8FB1-1173-4625-B067-12860E22A104}">
      <dgm:prSet/>
      <dgm:spPr/>
      <dgm:t>
        <a:bodyPr/>
        <a:lstStyle/>
        <a:p>
          <a:endParaRPr lang="en-US"/>
        </a:p>
      </dgm:t>
    </dgm:pt>
    <dgm:pt modelId="{2A166DA9-3F58-4719-AE11-7EDC47169596}" type="sibTrans" cxnId="{CA4B8FB1-1173-4625-B067-12860E22A104}">
      <dgm:prSet/>
      <dgm:spPr/>
      <dgm:t>
        <a:bodyPr/>
        <a:lstStyle/>
        <a:p>
          <a:endParaRPr lang="en-US"/>
        </a:p>
      </dgm:t>
    </dgm:pt>
    <dgm:pt modelId="{ACE542B5-618B-4FBC-A6BD-E41C7CD97C45}">
      <dgm:prSet/>
      <dgm:spPr/>
      <dgm:t>
        <a:bodyPr/>
        <a:lstStyle/>
        <a:p>
          <a:r>
            <a:rPr lang="en-US"/>
            <a:t>Mouth goes dry</a:t>
          </a:r>
        </a:p>
      </dgm:t>
    </dgm:pt>
    <dgm:pt modelId="{8FFBF3D0-1F17-4DC9-80EA-8F64B6BDA592}" type="parTrans" cxnId="{0EA15593-96F1-4557-96FD-B9BC05831119}">
      <dgm:prSet/>
      <dgm:spPr/>
      <dgm:t>
        <a:bodyPr/>
        <a:lstStyle/>
        <a:p>
          <a:endParaRPr lang="en-US"/>
        </a:p>
      </dgm:t>
    </dgm:pt>
    <dgm:pt modelId="{100E0D61-DE5D-4868-95CC-E6352224AA3E}" type="sibTrans" cxnId="{0EA15593-96F1-4557-96FD-B9BC05831119}">
      <dgm:prSet/>
      <dgm:spPr/>
      <dgm:t>
        <a:bodyPr/>
        <a:lstStyle/>
        <a:p>
          <a:endParaRPr lang="en-US"/>
        </a:p>
      </dgm:t>
    </dgm:pt>
    <dgm:pt modelId="{EE13B7F4-3A83-49A7-8B7F-6AD75C2E8DB5}" type="pres">
      <dgm:prSet presAssocID="{529889A2-6590-4824-9EE8-4FDB12E4B8C5}" presName="vert0" presStyleCnt="0">
        <dgm:presLayoutVars>
          <dgm:dir/>
          <dgm:animOne val="branch"/>
          <dgm:animLvl val="lvl"/>
        </dgm:presLayoutVars>
      </dgm:prSet>
      <dgm:spPr/>
      <dgm:t>
        <a:bodyPr/>
        <a:lstStyle/>
        <a:p>
          <a:endParaRPr lang="en-US"/>
        </a:p>
      </dgm:t>
    </dgm:pt>
    <dgm:pt modelId="{AF3F9203-2A1E-4030-9A05-C67C17A699C3}" type="pres">
      <dgm:prSet presAssocID="{DCA6057C-30CF-47E6-8BFC-E748204CCC38}" presName="thickLine" presStyleLbl="alignNode1" presStyleIdx="0" presStyleCnt="6"/>
      <dgm:spPr/>
    </dgm:pt>
    <dgm:pt modelId="{3504AF39-7515-4FB3-BE83-F08DEA2F772F}" type="pres">
      <dgm:prSet presAssocID="{DCA6057C-30CF-47E6-8BFC-E748204CCC38}" presName="horz1" presStyleCnt="0"/>
      <dgm:spPr/>
    </dgm:pt>
    <dgm:pt modelId="{1F628921-2CD0-49F1-A71A-ED413B077986}" type="pres">
      <dgm:prSet presAssocID="{DCA6057C-30CF-47E6-8BFC-E748204CCC38}" presName="tx1" presStyleLbl="revTx" presStyleIdx="0" presStyleCnt="6"/>
      <dgm:spPr/>
      <dgm:t>
        <a:bodyPr/>
        <a:lstStyle/>
        <a:p>
          <a:endParaRPr lang="en-US"/>
        </a:p>
      </dgm:t>
    </dgm:pt>
    <dgm:pt modelId="{3FA8212A-7693-4A63-882A-5FD42269A34C}" type="pres">
      <dgm:prSet presAssocID="{DCA6057C-30CF-47E6-8BFC-E748204CCC38}" presName="vert1" presStyleCnt="0"/>
      <dgm:spPr/>
    </dgm:pt>
    <dgm:pt modelId="{55618685-D712-4721-8CF5-5FA782293533}" type="pres">
      <dgm:prSet presAssocID="{708D55DC-C7C2-444B-9812-CA0192B38172}" presName="thickLine" presStyleLbl="alignNode1" presStyleIdx="1" presStyleCnt="6"/>
      <dgm:spPr/>
    </dgm:pt>
    <dgm:pt modelId="{D7886CCA-214F-4C2C-BD57-0AC081F4CC15}" type="pres">
      <dgm:prSet presAssocID="{708D55DC-C7C2-444B-9812-CA0192B38172}" presName="horz1" presStyleCnt="0"/>
      <dgm:spPr/>
    </dgm:pt>
    <dgm:pt modelId="{C87492BD-0285-434A-B8A2-B30C870BFCD9}" type="pres">
      <dgm:prSet presAssocID="{708D55DC-C7C2-444B-9812-CA0192B38172}" presName="tx1" presStyleLbl="revTx" presStyleIdx="1" presStyleCnt="6"/>
      <dgm:spPr/>
      <dgm:t>
        <a:bodyPr/>
        <a:lstStyle/>
        <a:p>
          <a:endParaRPr lang="en-US"/>
        </a:p>
      </dgm:t>
    </dgm:pt>
    <dgm:pt modelId="{10BB1769-3044-46DD-BD59-008CA0E42B45}" type="pres">
      <dgm:prSet presAssocID="{708D55DC-C7C2-444B-9812-CA0192B38172}" presName="vert1" presStyleCnt="0"/>
      <dgm:spPr/>
    </dgm:pt>
    <dgm:pt modelId="{191970BE-BDFF-4E7D-8D64-D41CFAE4EEDA}" type="pres">
      <dgm:prSet presAssocID="{9D49C05E-BAA4-4520-94CF-FFABBBFF174B}" presName="thickLine" presStyleLbl="alignNode1" presStyleIdx="2" presStyleCnt="6"/>
      <dgm:spPr/>
    </dgm:pt>
    <dgm:pt modelId="{572F380B-8BE1-4F9E-931B-608C58414035}" type="pres">
      <dgm:prSet presAssocID="{9D49C05E-BAA4-4520-94CF-FFABBBFF174B}" presName="horz1" presStyleCnt="0"/>
      <dgm:spPr/>
    </dgm:pt>
    <dgm:pt modelId="{001A34F3-06AC-4FA3-9B24-3D68015860DF}" type="pres">
      <dgm:prSet presAssocID="{9D49C05E-BAA4-4520-94CF-FFABBBFF174B}" presName="tx1" presStyleLbl="revTx" presStyleIdx="2" presStyleCnt="6"/>
      <dgm:spPr/>
      <dgm:t>
        <a:bodyPr/>
        <a:lstStyle/>
        <a:p>
          <a:endParaRPr lang="en-US"/>
        </a:p>
      </dgm:t>
    </dgm:pt>
    <dgm:pt modelId="{4E7305FF-B8AF-4869-94C0-259AE5FA7288}" type="pres">
      <dgm:prSet presAssocID="{9D49C05E-BAA4-4520-94CF-FFABBBFF174B}" presName="vert1" presStyleCnt="0"/>
      <dgm:spPr/>
    </dgm:pt>
    <dgm:pt modelId="{BC2B0C8F-0712-44EB-9F68-D75394A2402D}" type="pres">
      <dgm:prSet presAssocID="{8D5FE815-EA57-4DA3-9026-04BCD8C9E215}" presName="thickLine" presStyleLbl="alignNode1" presStyleIdx="3" presStyleCnt="6"/>
      <dgm:spPr/>
    </dgm:pt>
    <dgm:pt modelId="{C92CEEE9-A6F2-4E74-ACB1-5FB226CF7B2D}" type="pres">
      <dgm:prSet presAssocID="{8D5FE815-EA57-4DA3-9026-04BCD8C9E215}" presName="horz1" presStyleCnt="0"/>
      <dgm:spPr/>
    </dgm:pt>
    <dgm:pt modelId="{714A53C0-816F-4F72-900B-C43A36467709}" type="pres">
      <dgm:prSet presAssocID="{8D5FE815-EA57-4DA3-9026-04BCD8C9E215}" presName="tx1" presStyleLbl="revTx" presStyleIdx="3" presStyleCnt="6"/>
      <dgm:spPr/>
      <dgm:t>
        <a:bodyPr/>
        <a:lstStyle/>
        <a:p>
          <a:endParaRPr lang="en-US"/>
        </a:p>
      </dgm:t>
    </dgm:pt>
    <dgm:pt modelId="{E9DECA12-E1FD-400C-987D-057FBDC69FB1}" type="pres">
      <dgm:prSet presAssocID="{8D5FE815-EA57-4DA3-9026-04BCD8C9E215}" presName="vert1" presStyleCnt="0"/>
      <dgm:spPr/>
    </dgm:pt>
    <dgm:pt modelId="{D44B6765-1AA8-4D55-9FC7-85BCC2BDCB0B}" type="pres">
      <dgm:prSet presAssocID="{AE7AE380-04A4-4A4A-B0FE-89CBA1EAEB1A}" presName="thickLine" presStyleLbl="alignNode1" presStyleIdx="4" presStyleCnt="6"/>
      <dgm:spPr/>
    </dgm:pt>
    <dgm:pt modelId="{7111DF3E-12AB-4A48-86D8-C92FFD3467FF}" type="pres">
      <dgm:prSet presAssocID="{AE7AE380-04A4-4A4A-B0FE-89CBA1EAEB1A}" presName="horz1" presStyleCnt="0"/>
      <dgm:spPr/>
    </dgm:pt>
    <dgm:pt modelId="{D1E29F8E-6793-421F-966A-70ADF3D18282}" type="pres">
      <dgm:prSet presAssocID="{AE7AE380-04A4-4A4A-B0FE-89CBA1EAEB1A}" presName="tx1" presStyleLbl="revTx" presStyleIdx="4" presStyleCnt="6"/>
      <dgm:spPr/>
      <dgm:t>
        <a:bodyPr/>
        <a:lstStyle/>
        <a:p>
          <a:endParaRPr lang="en-US"/>
        </a:p>
      </dgm:t>
    </dgm:pt>
    <dgm:pt modelId="{099B172E-B1FC-46E5-A3FA-0BEFF0063E2D}" type="pres">
      <dgm:prSet presAssocID="{AE7AE380-04A4-4A4A-B0FE-89CBA1EAEB1A}" presName="vert1" presStyleCnt="0"/>
      <dgm:spPr/>
    </dgm:pt>
    <dgm:pt modelId="{109FCF95-E9D3-4963-B2D2-8B1574B92C0B}" type="pres">
      <dgm:prSet presAssocID="{ACE542B5-618B-4FBC-A6BD-E41C7CD97C45}" presName="thickLine" presStyleLbl="alignNode1" presStyleIdx="5" presStyleCnt="6"/>
      <dgm:spPr/>
    </dgm:pt>
    <dgm:pt modelId="{D6859757-357A-4E31-A90C-0071A43E2578}" type="pres">
      <dgm:prSet presAssocID="{ACE542B5-618B-4FBC-A6BD-E41C7CD97C45}" presName="horz1" presStyleCnt="0"/>
      <dgm:spPr/>
    </dgm:pt>
    <dgm:pt modelId="{29D5E86D-6D5B-4B0F-9300-EA734A615596}" type="pres">
      <dgm:prSet presAssocID="{ACE542B5-618B-4FBC-A6BD-E41C7CD97C45}" presName="tx1" presStyleLbl="revTx" presStyleIdx="5" presStyleCnt="6"/>
      <dgm:spPr/>
      <dgm:t>
        <a:bodyPr/>
        <a:lstStyle/>
        <a:p>
          <a:endParaRPr lang="en-US"/>
        </a:p>
      </dgm:t>
    </dgm:pt>
    <dgm:pt modelId="{E1AB89CF-72F5-4EE9-8CFE-670EE1942472}" type="pres">
      <dgm:prSet presAssocID="{ACE542B5-618B-4FBC-A6BD-E41C7CD97C45}" presName="vert1" presStyleCnt="0"/>
      <dgm:spPr/>
    </dgm:pt>
  </dgm:ptLst>
  <dgm:cxnLst>
    <dgm:cxn modelId="{92B6FA4F-6E7C-4530-8C39-4FF73A5F0EB2}" srcId="{529889A2-6590-4824-9EE8-4FDB12E4B8C5}" destId="{9D49C05E-BAA4-4520-94CF-FFABBBFF174B}" srcOrd="2" destOrd="0" parTransId="{7CEF7F8D-D2D2-45E4-B8F5-8C3C308FA16B}" sibTransId="{AD63CD72-3400-49EB-815E-6980656A7E74}"/>
    <dgm:cxn modelId="{7827F7D2-4056-4911-870B-64118B6D73CF}" srcId="{529889A2-6590-4824-9EE8-4FDB12E4B8C5}" destId="{8D5FE815-EA57-4DA3-9026-04BCD8C9E215}" srcOrd="3" destOrd="0" parTransId="{17033997-80FE-4BDE-BD69-44F1AC4D3BA7}" sibTransId="{E64EDBA0-6380-4377-BA88-832433E67E14}"/>
    <dgm:cxn modelId="{FAD59C5B-16BB-4AFB-8DA7-53F13A2FBAD1}" srcId="{529889A2-6590-4824-9EE8-4FDB12E4B8C5}" destId="{DCA6057C-30CF-47E6-8BFC-E748204CCC38}" srcOrd="0" destOrd="0" parTransId="{89C1F2E2-4E60-4C9B-A84C-B9A393590696}" sibTransId="{88D9E73B-63C0-4C67-A496-40E7D3B774A7}"/>
    <dgm:cxn modelId="{CF47B72F-8F7E-4F27-BA67-8E1D5BCC88CF}" type="presOf" srcId="{ACE542B5-618B-4FBC-A6BD-E41C7CD97C45}" destId="{29D5E86D-6D5B-4B0F-9300-EA734A615596}" srcOrd="0" destOrd="0" presId="urn:microsoft.com/office/officeart/2008/layout/LinedList"/>
    <dgm:cxn modelId="{09CCBC39-131A-45E5-98D7-873B0C14811D}" type="presOf" srcId="{8D5FE815-EA57-4DA3-9026-04BCD8C9E215}" destId="{714A53C0-816F-4F72-900B-C43A36467709}" srcOrd="0" destOrd="0" presId="urn:microsoft.com/office/officeart/2008/layout/LinedList"/>
    <dgm:cxn modelId="{CA4B8FB1-1173-4625-B067-12860E22A104}" srcId="{529889A2-6590-4824-9EE8-4FDB12E4B8C5}" destId="{AE7AE380-04A4-4A4A-B0FE-89CBA1EAEB1A}" srcOrd="4" destOrd="0" parTransId="{28BD071B-4594-4BC9-A7F3-DA6304EFE420}" sibTransId="{2A166DA9-3F58-4719-AE11-7EDC47169596}"/>
    <dgm:cxn modelId="{58C56DA7-901C-496C-959C-E1CF35BA2946}" type="presOf" srcId="{529889A2-6590-4824-9EE8-4FDB12E4B8C5}" destId="{EE13B7F4-3A83-49A7-8B7F-6AD75C2E8DB5}" srcOrd="0" destOrd="0" presId="urn:microsoft.com/office/officeart/2008/layout/LinedList"/>
    <dgm:cxn modelId="{33CA70B1-0C59-437B-8B00-9391A3F4D810}" type="presOf" srcId="{DCA6057C-30CF-47E6-8BFC-E748204CCC38}" destId="{1F628921-2CD0-49F1-A71A-ED413B077986}" srcOrd="0" destOrd="0" presId="urn:microsoft.com/office/officeart/2008/layout/LinedList"/>
    <dgm:cxn modelId="{3262DAF1-0DEB-482E-A499-5D34339FE368}" srcId="{529889A2-6590-4824-9EE8-4FDB12E4B8C5}" destId="{708D55DC-C7C2-444B-9812-CA0192B38172}" srcOrd="1" destOrd="0" parTransId="{63413832-4387-4A74-BDAC-D26400C87223}" sibTransId="{9E3F215D-C86A-4E12-B76B-96E353BCF923}"/>
    <dgm:cxn modelId="{8903B4D6-0FEC-4471-8AE5-FD466F59C559}" type="presOf" srcId="{9D49C05E-BAA4-4520-94CF-FFABBBFF174B}" destId="{001A34F3-06AC-4FA3-9B24-3D68015860DF}" srcOrd="0" destOrd="0" presId="urn:microsoft.com/office/officeart/2008/layout/LinedList"/>
    <dgm:cxn modelId="{39CB9244-CE01-4D12-975F-0E7CE8DF56CB}" type="presOf" srcId="{708D55DC-C7C2-444B-9812-CA0192B38172}" destId="{C87492BD-0285-434A-B8A2-B30C870BFCD9}" srcOrd="0" destOrd="0" presId="urn:microsoft.com/office/officeart/2008/layout/LinedList"/>
    <dgm:cxn modelId="{0EA15593-96F1-4557-96FD-B9BC05831119}" srcId="{529889A2-6590-4824-9EE8-4FDB12E4B8C5}" destId="{ACE542B5-618B-4FBC-A6BD-E41C7CD97C45}" srcOrd="5" destOrd="0" parTransId="{8FFBF3D0-1F17-4DC9-80EA-8F64B6BDA592}" sibTransId="{100E0D61-DE5D-4868-95CC-E6352224AA3E}"/>
    <dgm:cxn modelId="{1D1FCA90-A709-4DCA-BCEB-73ABD93C1DE4}" type="presOf" srcId="{AE7AE380-04A4-4A4A-B0FE-89CBA1EAEB1A}" destId="{D1E29F8E-6793-421F-966A-70ADF3D18282}" srcOrd="0" destOrd="0" presId="urn:microsoft.com/office/officeart/2008/layout/LinedList"/>
    <dgm:cxn modelId="{73961D10-8A65-496A-9AA0-E5EBF84C1977}" type="presParOf" srcId="{EE13B7F4-3A83-49A7-8B7F-6AD75C2E8DB5}" destId="{AF3F9203-2A1E-4030-9A05-C67C17A699C3}" srcOrd="0" destOrd="0" presId="urn:microsoft.com/office/officeart/2008/layout/LinedList"/>
    <dgm:cxn modelId="{B92F0B0D-CEA8-4634-8071-D234C79E0277}" type="presParOf" srcId="{EE13B7F4-3A83-49A7-8B7F-6AD75C2E8DB5}" destId="{3504AF39-7515-4FB3-BE83-F08DEA2F772F}" srcOrd="1" destOrd="0" presId="urn:microsoft.com/office/officeart/2008/layout/LinedList"/>
    <dgm:cxn modelId="{180C5381-E277-4B3F-B2AB-E8209A7869A7}" type="presParOf" srcId="{3504AF39-7515-4FB3-BE83-F08DEA2F772F}" destId="{1F628921-2CD0-49F1-A71A-ED413B077986}" srcOrd="0" destOrd="0" presId="urn:microsoft.com/office/officeart/2008/layout/LinedList"/>
    <dgm:cxn modelId="{045E6C26-D9CB-48F3-8299-A029EA5B5683}" type="presParOf" srcId="{3504AF39-7515-4FB3-BE83-F08DEA2F772F}" destId="{3FA8212A-7693-4A63-882A-5FD42269A34C}" srcOrd="1" destOrd="0" presId="urn:microsoft.com/office/officeart/2008/layout/LinedList"/>
    <dgm:cxn modelId="{377FECD1-2B47-4FCA-A0EE-2A8EE77ED8B4}" type="presParOf" srcId="{EE13B7F4-3A83-49A7-8B7F-6AD75C2E8DB5}" destId="{55618685-D712-4721-8CF5-5FA782293533}" srcOrd="2" destOrd="0" presId="urn:microsoft.com/office/officeart/2008/layout/LinedList"/>
    <dgm:cxn modelId="{BAD1629F-14C3-4EB3-BE19-BAA967D90948}" type="presParOf" srcId="{EE13B7F4-3A83-49A7-8B7F-6AD75C2E8DB5}" destId="{D7886CCA-214F-4C2C-BD57-0AC081F4CC15}" srcOrd="3" destOrd="0" presId="urn:microsoft.com/office/officeart/2008/layout/LinedList"/>
    <dgm:cxn modelId="{EB32A683-E4B6-4E95-BEC6-B8BE1F76EB31}" type="presParOf" srcId="{D7886CCA-214F-4C2C-BD57-0AC081F4CC15}" destId="{C87492BD-0285-434A-B8A2-B30C870BFCD9}" srcOrd="0" destOrd="0" presId="urn:microsoft.com/office/officeart/2008/layout/LinedList"/>
    <dgm:cxn modelId="{CC589944-C634-40D2-986C-B7355D5D3B40}" type="presParOf" srcId="{D7886CCA-214F-4C2C-BD57-0AC081F4CC15}" destId="{10BB1769-3044-46DD-BD59-008CA0E42B45}" srcOrd="1" destOrd="0" presId="urn:microsoft.com/office/officeart/2008/layout/LinedList"/>
    <dgm:cxn modelId="{095E0F35-33CB-4F00-94A9-9A6C6B6BAB32}" type="presParOf" srcId="{EE13B7F4-3A83-49A7-8B7F-6AD75C2E8DB5}" destId="{191970BE-BDFF-4E7D-8D64-D41CFAE4EEDA}" srcOrd="4" destOrd="0" presId="urn:microsoft.com/office/officeart/2008/layout/LinedList"/>
    <dgm:cxn modelId="{4E992FDF-A144-4B37-9FA4-84A35FEC9152}" type="presParOf" srcId="{EE13B7F4-3A83-49A7-8B7F-6AD75C2E8DB5}" destId="{572F380B-8BE1-4F9E-931B-608C58414035}" srcOrd="5" destOrd="0" presId="urn:microsoft.com/office/officeart/2008/layout/LinedList"/>
    <dgm:cxn modelId="{DBAC37DB-E08A-4E07-960D-AFB86D5555DF}" type="presParOf" srcId="{572F380B-8BE1-4F9E-931B-608C58414035}" destId="{001A34F3-06AC-4FA3-9B24-3D68015860DF}" srcOrd="0" destOrd="0" presId="urn:microsoft.com/office/officeart/2008/layout/LinedList"/>
    <dgm:cxn modelId="{9E8BD784-8410-4D45-9F49-4E9FAB46B2D7}" type="presParOf" srcId="{572F380B-8BE1-4F9E-931B-608C58414035}" destId="{4E7305FF-B8AF-4869-94C0-259AE5FA7288}" srcOrd="1" destOrd="0" presId="urn:microsoft.com/office/officeart/2008/layout/LinedList"/>
    <dgm:cxn modelId="{E62022B0-26E9-4A2C-B529-E89FFDFB8140}" type="presParOf" srcId="{EE13B7F4-3A83-49A7-8B7F-6AD75C2E8DB5}" destId="{BC2B0C8F-0712-44EB-9F68-D75394A2402D}" srcOrd="6" destOrd="0" presId="urn:microsoft.com/office/officeart/2008/layout/LinedList"/>
    <dgm:cxn modelId="{26E1B809-D011-4790-8494-6F57B7969C8F}" type="presParOf" srcId="{EE13B7F4-3A83-49A7-8B7F-6AD75C2E8DB5}" destId="{C92CEEE9-A6F2-4E74-ACB1-5FB226CF7B2D}" srcOrd="7" destOrd="0" presId="urn:microsoft.com/office/officeart/2008/layout/LinedList"/>
    <dgm:cxn modelId="{382EF447-3B42-414D-8816-50ABAAD42FE8}" type="presParOf" srcId="{C92CEEE9-A6F2-4E74-ACB1-5FB226CF7B2D}" destId="{714A53C0-816F-4F72-900B-C43A36467709}" srcOrd="0" destOrd="0" presId="urn:microsoft.com/office/officeart/2008/layout/LinedList"/>
    <dgm:cxn modelId="{2D29D219-BBC3-4707-9B6C-AF60E4208E5C}" type="presParOf" srcId="{C92CEEE9-A6F2-4E74-ACB1-5FB226CF7B2D}" destId="{E9DECA12-E1FD-400C-987D-057FBDC69FB1}" srcOrd="1" destOrd="0" presId="urn:microsoft.com/office/officeart/2008/layout/LinedList"/>
    <dgm:cxn modelId="{E88E197D-A858-4623-A8B5-4BABD1EC81F2}" type="presParOf" srcId="{EE13B7F4-3A83-49A7-8B7F-6AD75C2E8DB5}" destId="{D44B6765-1AA8-4D55-9FC7-85BCC2BDCB0B}" srcOrd="8" destOrd="0" presId="urn:microsoft.com/office/officeart/2008/layout/LinedList"/>
    <dgm:cxn modelId="{4264E311-ECD1-4999-A7CF-9350A92A0EFB}" type="presParOf" srcId="{EE13B7F4-3A83-49A7-8B7F-6AD75C2E8DB5}" destId="{7111DF3E-12AB-4A48-86D8-C92FFD3467FF}" srcOrd="9" destOrd="0" presId="urn:microsoft.com/office/officeart/2008/layout/LinedList"/>
    <dgm:cxn modelId="{9D96620E-719F-4299-9F3F-F18DC6161CA1}" type="presParOf" srcId="{7111DF3E-12AB-4A48-86D8-C92FFD3467FF}" destId="{D1E29F8E-6793-421F-966A-70ADF3D18282}" srcOrd="0" destOrd="0" presId="urn:microsoft.com/office/officeart/2008/layout/LinedList"/>
    <dgm:cxn modelId="{55D41DE7-2D44-435A-9A30-C31FFC7F0746}" type="presParOf" srcId="{7111DF3E-12AB-4A48-86D8-C92FFD3467FF}" destId="{099B172E-B1FC-46E5-A3FA-0BEFF0063E2D}" srcOrd="1" destOrd="0" presId="urn:microsoft.com/office/officeart/2008/layout/LinedList"/>
    <dgm:cxn modelId="{062449C1-DE90-4E82-B914-F8D2C463CE18}" type="presParOf" srcId="{EE13B7F4-3A83-49A7-8B7F-6AD75C2E8DB5}" destId="{109FCF95-E9D3-4963-B2D2-8B1574B92C0B}" srcOrd="10" destOrd="0" presId="urn:microsoft.com/office/officeart/2008/layout/LinedList"/>
    <dgm:cxn modelId="{210FC4B0-CB40-4954-A9E7-E6107B2DA21D}" type="presParOf" srcId="{EE13B7F4-3A83-49A7-8B7F-6AD75C2E8DB5}" destId="{D6859757-357A-4E31-A90C-0071A43E2578}" srcOrd="11" destOrd="0" presId="urn:microsoft.com/office/officeart/2008/layout/LinedList"/>
    <dgm:cxn modelId="{B6848EFF-4366-4798-826B-C23771D8DDC0}" type="presParOf" srcId="{D6859757-357A-4E31-A90C-0071A43E2578}" destId="{29D5E86D-6D5B-4B0F-9300-EA734A615596}" srcOrd="0" destOrd="0" presId="urn:microsoft.com/office/officeart/2008/layout/LinedList"/>
    <dgm:cxn modelId="{0E22E739-55CF-4D15-B451-917842A4E15C}" type="presParOf" srcId="{D6859757-357A-4E31-A90C-0071A43E2578}" destId="{E1AB89CF-72F5-4EE9-8CFE-670EE194247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662E9B-48D0-43B4-8F51-42D54668CEEE}" type="doc">
      <dgm:prSet loTypeId="urn:microsoft.com/office/officeart/2008/layout/RadialCluster" loCatId="cycle" qsTypeId="urn:microsoft.com/office/officeart/2005/8/quickstyle/simple3" qsCatId="simple" csTypeId="urn:microsoft.com/office/officeart/2005/8/colors/colorful4" csCatId="colorful" phldr="1"/>
      <dgm:spPr/>
      <dgm:t>
        <a:bodyPr/>
        <a:lstStyle/>
        <a:p>
          <a:endParaRPr lang="en-GB"/>
        </a:p>
      </dgm:t>
    </dgm:pt>
    <dgm:pt modelId="{FE15E8BC-29D6-43EB-A54D-D688452BEB14}">
      <dgm:prSet phldrT="[Text]" custT="1"/>
      <dgm:spPr/>
      <dgm:t>
        <a:bodyPr/>
        <a:lstStyle/>
        <a:p>
          <a:r>
            <a:rPr lang="en-GB" sz="2100" b="1" dirty="0"/>
            <a:t>Core Approaches</a:t>
          </a:r>
        </a:p>
      </dgm:t>
    </dgm:pt>
    <dgm:pt modelId="{FCDEB17E-6A51-4A90-9548-314A2330A125}" type="parTrans" cxnId="{CD17981C-8795-45B4-8355-403AC7EEDAAE}">
      <dgm:prSet/>
      <dgm:spPr/>
      <dgm:t>
        <a:bodyPr/>
        <a:lstStyle/>
        <a:p>
          <a:endParaRPr lang="en-GB" sz="1300">
            <a:solidFill>
              <a:schemeClr val="tx2">
                <a:lumMod val="50000"/>
              </a:schemeClr>
            </a:solidFill>
          </a:endParaRPr>
        </a:p>
      </dgm:t>
    </dgm:pt>
    <dgm:pt modelId="{E5391CAF-CF19-41D6-A2F7-DF03CEF42088}" type="sibTrans" cxnId="{CD17981C-8795-45B4-8355-403AC7EEDAAE}">
      <dgm:prSet/>
      <dgm:spPr/>
      <dgm:t>
        <a:bodyPr/>
        <a:lstStyle/>
        <a:p>
          <a:endParaRPr lang="en-GB" sz="1300">
            <a:solidFill>
              <a:schemeClr val="tx2">
                <a:lumMod val="50000"/>
              </a:schemeClr>
            </a:solidFill>
          </a:endParaRPr>
        </a:p>
      </dgm:t>
    </dgm:pt>
    <dgm:pt modelId="{B3107CA1-E28A-49DA-B4EC-94B9A91E43F1}">
      <dgm:prSet phldrT="[Text]"/>
      <dgm:spPr/>
      <dgm:t>
        <a:bodyPr/>
        <a:lstStyle/>
        <a:p>
          <a:endParaRPr lang="en-GB" sz="1300" dirty="0">
            <a:solidFill>
              <a:schemeClr val="tx2">
                <a:lumMod val="50000"/>
              </a:schemeClr>
            </a:solidFill>
          </a:endParaRPr>
        </a:p>
      </dgm:t>
    </dgm:pt>
    <dgm:pt modelId="{620A917D-8A32-439B-8D59-F9B50DD6EE53}" type="parTrans" cxnId="{DAE4A86A-6B7D-4E90-A392-44434C29BA9F}">
      <dgm:prSet/>
      <dgm:spPr/>
      <dgm:t>
        <a:bodyPr/>
        <a:lstStyle/>
        <a:p>
          <a:endParaRPr lang="en-GB" sz="1300">
            <a:solidFill>
              <a:schemeClr val="tx2">
                <a:lumMod val="50000"/>
              </a:schemeClr>
            </a:solidFill>
          </a:endParaRPr>
        </a:p>
      </dgm:t>
    </dgm:pt>
    <dgm:pt modelId="{A77BD289-3143-4637-9072-CD8709CC963E}" type="sibTrans" cxnId="{DAE4A86A-6B7D-4E90-A392-44434C29BA9F}">
      <dgm:prSet/>
      <dgm:spPr/>
      <dgm:t>
        <a:bodyPr/>
        <a:lstStyle/>
        <a:p>
          <a:endParaRPr lang="en-GB" sz="1300">
            <a:solidFill>
              <a:schemeClr val="tx2">
                <a:lumMod val="50000"/>
              </a:schemeClr>
            </a:solidFill>
          </a:endParaRPr>
        </a:p>
      </dgm:t>
    </dgm:pt>
    <dgm:pt modelId="{064F07CC-29D4-4832-ADEE-F2F6E3317E15}">
      <dgm:prSet phldrT="[Text]" custT="1"/>
      <dgm:spPr/>
      <dgm:t>
        <a:bodyPr/>
        <a:lstStyle/>
        <a:p>
          <a:r>
            <a:rPr lang="en-GB" sz="1600" b="0" dirty="0"/>
            <a:t>Try not to take over</a:t>
          </a:r>
        </a:p>
      </dgm:t>
    </dgm:pt>
    <dgm:pt modelId="{309C5AFA-9340-4B50-9BD4-EBCD02980530}" type="sibTrans" cxnId="{A6265764-B99D-41C1-B1D7-E3095960FDD6}">
      <dgm:prSet/>
      <dgm:spPr/>
      <dgm:t>
        <a:bodyPr/>
        <a:lstStyle/>
        <a:p>
          <a:endParaRPr lang="en-GB" sz="1300">
            <a:solidFill>
              <a:schemeClr val="tx2">
                <a:lumMod val="50000"/>
              </a:schemeClr>
            </a:solidFill>
          </a:endParaRPr>
        </a:p>
      </dgm:t>
    </dgm:pt>
    <dgm:pt modelId="{C8DC6C1A-AEE3-4FDC-9032-4304A082DFB0}" type="parTrans" cxnId="{A6265764-B99D-41C1-B1D7-E3095960FDD6}">
      <dgm:prSet/>
      <dgm:spPr/>
      <dgm:t>
        <a:bodyPr/>
        <a:lstStyle/>
        <a:p>
          <a:endParaRPr lang="en-GB" sz="1300">
            <a:solidFill>
              <a:schemeClr val="tx2">
                <a:lumMod val="50000"/>
              </a:schemeClr>
            </a:solidFill>
          </a:endParaRPr>
        </a:p>
      </dgm:t>
    </dgm:pt>
    <dgm:pt modelId="{E3896970-118D-4EBC-B142-41823E8DF266}">
      <dgm:prSet phldrT="[Text]" custT="1"/>
      <dgm:spPr/>
      <dgm:t>
        <a:bodyPr/>
        <a:lstStyle/>
        <a:p>
          <a:r>
            <a:rPr lang="en-GB" sz="1600" b="0" dirty="0"/>
            <a:t>Discourage avoidance</a:t>
          </a:r>
        </a:p>
      </dgm:t>
    </dgm:pt>
    <dgm:pt modelId="{0C524958-2B1D-4039-990C-8A9223490857}" type="sibTrans" cxnId="{5A39EC39-7742-4760-B23B-C0F4FED002F2}">
      <dgm:prSet/>
      <dgm:spPr/>
      <dgm:t>
        <a:bodyPr/>
        <a:lstStyle/>
        <a:p>
          <a:endParaRPr lang="en-GB" sz="1300">
            <a:solidFill>
              <a:schemeClr val="tx2">
                <a:lumMod val="50000"/>
              </a:schemeClr>
            </a:solidFill>
          </a:endParaRPr>
        </a:p>
      </dgm:t>
    </dgm:pt>
    <dgm:pt modelId="{BC073FBD-03DB-4769-A90B-03272896FD25}" type="parTrans" cxnId="{5A39EC39-7742-4760-B23B-C0F4FED002F2}">
      <dgm:prSet/>
      <dgm:spPr/>
      <dgm:t>
        <a:bodyPr/>
        <a:lstStyle/>
        <a:p>
          <a:endParaRPr lang="en-GB" sz="1300">
            <a:solidFill>
              <a:schemeClr val="tx2">
                <a:lumMod val="50000"/>
              </a:schemeClr>
            </a:solidFill>
          </a:endParaRPr>
        </a:p>
      </dgm:t>
    </dgm:pt>
    <dgm:pt modelId="{9FA8F0F0-8961-44C1-ABDF-5AA7A23BABE7}">
      <dgm:prSet phldrT="[Text]" custT="1"/>
      <dgm:spPr/>
      <dgm:t>
        <a:bodyPr/>
        <a:lstStyle/>
        <a:p>
          <a:r>
            <a:rPr lang="en-GB" sz="1600" b="0" dirty="0"/>
            <a:t>Provide time to talk and be open about feelings</a:t>
          </a:r>
        </a:p>
      </dgm:t>
    </dgm:pt>
    <dgm:pt modelId="{A6BABED8-F67E-422B-8CF8-97BF526D2A9F}" type="sibTrans" cxnId="{5823ED5C-2031-4A1B-8A34-184EC7229A1E}">
      <dgm:prSet/>
      <dgm:spPr/>
      <dgm:t>
        <a:bodyPr/>
        <a:lstStyle/>
        <a:p>
          <a:endParaRPr lang="en-GB" sz="1300">
            <a:solidFill>
              <a:schemeClr val="tx2">
                <a:lumMod val="50000"/>
              </a:schemeClr>
            </a:solidFill>
          </a:endParaRPr>
        </a:p>
      </dgm:t>
    </dgm:pt>
    <dgm:pt modelId="{E362649B-23B7-4FAB-B0D5-3AA6B7BDC4E8}" type="parTrans" cxnId="{5823ED5C-2031-4A1B-8A34-184EC7229A1E}">
      <dgm:prSet/>
      <dgm:spPr/>
      <dgm:t>
        <a:bodyPr/>
        <a:lstStyle/>
        <a:p>
          <a:endParaRPr lang="en-GB" sz="1300">
            <a:solidFill>
              <a:schemeClr val="tx2">
                <a:lumMod val="50000"/>
              </a:schemeClr>
            </a:solidFill>
          </a:endParaRPr>
        </a:p>
      </dgm:t>
    </dgm:pt>
    <dgm:pt modelId="{E57B0E66-6FA3-4490-AC26-C52115ABE8AB}">
      <dgm:prSet phldrT="[Text]" custT="1"/>
      <dgm:spPr/>
      <dgm:t>
        <a:bodyPr/>
        <a:lstStyle/>
        <a:p>
          <a:r>
            <a:rPr lang="en-GB" sz="1600" b="0" dirty="0"/>
            <a:t>Increase child’s coping skills by practicing calming strategies </a:t>
          </a:r>
        </a:p>
      </dgm:t>
    </dgm:pt>
    <dgm:pt modelId="{8AB07135-535A-4A95-B335-F9EE0C6A7486}" type="parTrans" cxnId="{5076ABDF-6FB6-4563-9139-51C2B2D5748E}">
      <dgm:prSet/>
      <dgm:spPr/>
      <dgm:t>
        <a:bodyPr/>
        <a:lstStyle/>
        <a:p>
          <a:endParaRPr lang="en-GB"/>
        </a:p>
      </dgm:t>
    </dgm:pt>
    <dgm:pt modelId="{16BAF4DD-219C-42BD-A083-3269A901466B}" type="sibTrans" cxnId="{5076ABDF-6FB6-4563-9139-51C2B2D5748E}">
      <dgm:prSet/>
      <dgm:spPr/>
      <dgm:t>
        <a:bodyPr/>
        <a:lstStyle/>
        <a:p>
          <a:endParaRPr lang="en-GB"/>
        </a:p>
      </dgm:t>
    </dgm:pt>
    <dgm:pt modelId="{11DE41D5-2292-4174-A0F6-FD7DAD0428CE}">
      <dgm:prSet phldrT="[Text]" custT="1"/>
      <dgm:spPr/>
      <dgm:t>
        <a:bodyPr/>
        <a:lstStyle/>
        <a:p>
          <a:r>
            <a:rPr lang="en-GB" sz="1600" b="0" dirty="0"/>
            <a:t>Build confidence and independence in small steps</a:t>
          </a:r>
        </a:p>
      </dgm:t>
    </dgm:pt>
    <dgm:pt modelId="{FD141621-F9D4-4789-8AF5-8CAF8FE0076A}" type="parTrans" cxnId="{AEA033D0-5CA9-4B45-9647-14BFE6A72A61}">
      <dgm:prSet/>
      <dgm:spPr/>
      <dgm:t>
        <a:bodyPr/>
        <a:lstStyle/>
        <a:p>
          <a:endParaRPr lang="en-GB"/>
        </a:p>
      </dgm:t>
    </dgm:pt>
    <dgm:pt modelId="{9B90E41D-9B9B-4CAA-B1D3-3AF1EE14AE4C}" type="sibTrans" cxnId="{AEA033D0-5CA9-4B45-9647-14BFE6A72A61}">
      <dgm:prSet/>
      <dgm:spPr/>
      <dgm:t>
        <a:bodyPr/>
        <a:lstStyle/>
        <a:p>
          <a:endParaRPr lang="en-GB"/>
        </a:p>
      </dgm:t>
    </dgm:pt>
    <dgm:pt modelId="{32A7CDE3-36D2-48C3-B6DD-9B5562DC4913}">
      <dgm:prSet phldrT="[Text]" custT="1"/>
      <dgm:spPr/>
      <dgm:t>
        <a:bodyPr/>
        <a:lstStyle/>
        <a:p>
          <a:r>
            <a:rPr lang="en-GB" sz="1600" b="0" dirty="0"/>
            <a:t>Promote physical activity</a:t>
          </a:r>
        </a:p>
      </dgm:t>
    </dgm:pt>
    <dgm:pt modelId="{E0238FCE-1943-4E73-B444-E9678CEB0173}" type="parTrans" cxnId="{9DF54F33-9DB0-453B-BD43-8C20B0F19319}">
      <dgm:prSet/>
      <dgm:spPr/>
      <dgm:t>
        <a:bodyPr/>
        <a:lstStyle/>
        <a:p>
          <a:endParaRPr lang="en-GB"/>
        </a:p>
      </dgm:t>
    </dgm:pt>
    <dgm:pt modelId="{20B1A575-E41E-4949-9D24-AC4B731CFEB6}" type="sibTrans" cxnId="{9DF54F33-9DB0-453B-BD43-8C20B0F19319}">
      <dgm:prSet/>
      <dgm:spPr/>
      <dgm:t>
        <a:bodyPr/>
        <a:lstStyle/>
        <a:p>
          <a:endParaRPr lang="en-GB"/>
        </a:p>
      </dgm:t>
    </dgm:pt>
    <dgm:pt modelId="{EABE9CE1-03F2-47CF-B9B5-497CF26826E4}">
      <dgm:prSet phldrT="[Text]" custT="1"/>
      <dgm:spPr/>
      <dgm:t>
        <a:bodyPr/>
        <a:lstStyle/>
        <a:p>
          <a:r>
            <a:rPr lang="en-GB" sz="1600" b="0" dirty="0"/>
            <a:t>Predictable routines</a:t>
          </a:r>
        </a:p>
      </dgm:t>
    </dgm:pt>
    <dgm:pt modelId="{C86FE685-0DD7-4C5D-AFAC-920F1F583520}" type="parTrans" cxnId="{267A9A0C-F6A6-41B5-8B87-634083B6A5E2}">
      <dgm:prSet/>
      <dgm:spPr/>
      <dgm:t>
        <a:bodyPr/>
        <a:lstStyle/>
        <a:p>
          <a:endParaRPr lang="en-GB"/>
        </a:p>
      </dgm:t>
    </dgm:pt>
    <dgm:pt modelId="{7E0E0ED0-467D-4656-8932-0C1ABFCB5FFF}" type="sibTrans" cxnId="{267A9A0C-F6A6-41B5-8B87-634083B6A5E2}">
      <dgm:prSet/>
      <dgm:spPr/>
      <dgm:t>
        <a:bodyPr/>
        <a:lstStyle/>
        <a:p>
          <a:endParaRPr lang="en-GB"/>
        </a:p>
      </dgm:t>
    </dgm:pt>
    <dgm:pt modelId="{91CDAF86-7949-4453-ACA7-AFB3E6381F6D}" type="pres">
      <dgm:prSet presAssocID="{DB662E9B-48D0-43B4-8F51-42D54668CEEE}" presName="Name0" presStyleCnt="0">
        <dgm:presLayoutVars>
          <dgm:chMax val="1"/>
          <dgm:chPref val="1"/>
          <dgm:dir/>
          <dgm:animOne val="branch"/>
          <dgm:animLvl val="lvl"/>
        </dgm:presLayoutVars>
      </dgm:prSet>
      <dgm:spPr/>
      <dgm:t>
        <a:bodyPr/>
        <a:lstStyle/>
        <a:p>
          <a:endParaRPr lang="en-US"/>
        </a:p>
      </dgm:t>
    </dgm:pt>
    <dgm:pt modelId="{857910A8-42E1-4DDB-967D-D62118E9B742}" type="pres">
      <dgm:prSet presAssocID="{FE15E8BC-29D6-43EB-A54D-D688452BEB14}" presName="singleCycle" presStyleCnt="0"/>
      <dgm:spPr/>
    </dgm:pt>
    <dgm:pt modelId="{2E46E628-D07A-4058-9FAD-62D5B589293E}" type="pres">
      <dgm:prSet presAssocID="{FE15E8BC-29D6-43EB-A54D-D688452BEB14}" presName="singleCenter" presStyleLbl="node1" presStyleIdx="0" presStyleCnt="8" custScaleX="137307" custScaleY="96313" custLinFactNeighborX="5" custLinFactNeighborY="-6834">
        <dgm:presLayoutVars>
          <dgm:chMax val="7"/>
          <dgm:chPref val="7"/>
        </dgm:presLayoutVars>
      </dgm:prSet>
      <dgm:spPr/>
      <dgm:t>
        <a:bodyPr/>
        <a:lstStyle/>
        <a:p>
          <a:endParaRPr lang="en-US"/>
        </a:p>
      </dgm:t>
    </dgm:pt>
    <dgm:pt modelId="{71D9E0A4-445F-49E4-B631-D3ADAA457F2C}" type="pres">
      <dgm:prSet presAssocID="{E362649B-23B7-4FAB-B0D5-3AA6B7BDC4E8}" presName="Name56" presStyleLbl="parChTrans1D2" presStyleIdx="0" presStyleCnt="7"/>
      <dgm:spPr/>
      <dgm:t>
        <a:bodyPr/>
        <a:lstStyle/>
        <a:p>
          <a:endParaRPr lang="en-US"/>
        </a:p>
      </dgm:t>
    </dgm:pt>
    <dgm:pt modelId="{94C8EBFD-026A-4E3F-B6CA-106AFD90B1A7}" type="pres">
      <dgm:prSet presAssocID="{9FA8F0F0-8961-44C1-ABDF-5AA7A23BABE7}" presName="text0" presStyleLbl="node1" presStyleIdx="1" presStyleCnt="8" custScaleX="163402" custScaleY="125448">
        <dgm:presLayoutVars>
          <dgm:bulletEnabled val="1"/>
        </dgm:presLayoutVars>
      </dgm:prSet>
      <dgm:spPr/>
      <dgm:t>
        <a:bodyPr/>
        <a:lstStyle/>
        <a:p>
          <a:endParaRPr lang="en-US"/>
        </a:p>
      </dgm:t>
    </dgm:pt>
    <dgm:pt modelId="{F4DAD6FF-20FA-4BCD-B584-1FA5B7DC362E}" type="pres">
      <dgm:prSet presAssocID="{C86FE685-0DD7-4C5D-AFAC-920F1F583520}" presName="Name56" presStyleLbl="parChTrans1D2" presStyleIdx="1" presStyleCnt="7"/>
      <dgm:spPr/>
      <dgm:t>
        <a:bodyPr/>
        <a:lstStyle/>
        <a:p>
          <a:endParaRPr lang="en-US"/>
        </a:p>
      </dgm:t>
    </dgm:pt>
    <dgm:pt modelId="{6231B762-D87A-42FF-B23C-B3DAD5FD2993}" type="pres">
      <dgm:prSet presAssocID="{EABE9CE1-03F2-47CF-B9B5-497CF26826E4}" presName="text0" presStyleLbl="node1" presStyleIdx="2" presStyleCnt="8" custScaleX="163188" custRadScaleRad="135406" custRadScaleInc="29366">
        <dgm:presLayoutVars>
          <dgm:bulletEnabled val="1"/>
        </dgm:presLayoutVars>
      </dgm:prSet>
      <dgm:spPr/>
      <dgm:t>
        <a:bodyPr/>
        <a:lstStyle/>
        <a:p>
          <a:endParaRPr lang="en-US"/>
        </a:p>
      </dgm:t>
    </dgm:pt>
    <dgm:pt modelId="{FD52748C-56D9-4C79-BC81-A388C857FE54}" type="pres">
      <dgm:prSet presAssocID="{8AB07135-535A-4A95-B335-F9EE0C6A7486}" presName="Name56" presStyleLbl="parChTrans1D2" presStyleIdx="2" presStyleCnt="7"/>
      <dgm:spPr/>
      <dgm:t>
        <a:bodyPr/>
        <a:lstStyle/>
        <a:p>
          <a:endParaRPr lang="en-US"/>
        </a:p>
      </dgm:t>
    </dgm:pt>
    <dgm:pt modelId="{9BA912FD-475C-4FB5-8A08-FA2940596AFE}" type="pres">
      <dgm:prSet presAssocID="{E57B0E66-6FA3-4490-AC26-C52115ABE8AB}" presName="text0" presStyleLbl="node1" presStyleIdx="3" presStyleCnt="8" custScaleX="129300" custScaleY="165410" custRadScaleRad="119119" custRadScaleInc="7901">
        <dgm:presLayoutVars>
          <dgm:bulletEnabled val="1"/>
        </dgm:presLayoutVars>
      </dgm:prSet>
      <dgm:spPr/>
      <dgm:t>
        <a:bodyPr/>
        <a:lstStyle/>
        <a:p>
          <a:endParaRPr lang="en-US"/>
        </a:p>
      </dgm:t>
    </dgm:pt>
    <dgm:pt modelId="{5FD7C7B5-26B4-40BF-BDD1-87823CCE0E31}" type="pres">
      <dgm:prSet presAssocID="{BC073FBD-03DB-4769-A90B-03272896FD25}" presName="Name56" presStyleLbl="parChTrans1D2" presStyleIdx="3" presStyleCnt="7"/>
      <dgm:spPr/>
      <dgm:t>
        <a:bodyPr/>
        <a:lstStyle/>
        <a:p>
          <a:endParaRPr lang="en-US"/>
        </a:p>
      </dgm:t>
    </dgm:pt>
    <dgm:pt modelId="{7DC4F5F3-2DD5-4F95-A992-7930A4178A63}" type="pres">
      <dgm:prSet presAssocID="{E3896970-118D-4EBC-B142-41823E8DF266}" presName="text0" presStyleLbl="node1" presStyleIdx="4" presStyleCnt="8" custScaleX="145228" custRadScaleRad="81738" custRadScaleInc="69585">
        <dgm:presLayoutVars>
          <dgm:bulletEnabled val="1"/>
        </dgm:presLayoutVars>
      </dgm:prSet>
      <dgm:spPr/>
      <dgm:t>
        <a:bodyPr/>
        <a:lstStyle/>
        <a:p>
          <a:endParaRPr lang="en-US"/>
        </a:p>
      </dgm:t>
    </dgm:pt>
    <dgm:pt modelId="{A56BB889-5756-4B7B-9E3E-43BD35CD7AFA}" type="pres">
      <dgm:prSet presAssocID="{C8DC6C1A-AEE3-4FDC-9032-4304A082DFB0}" presName="Name56" presStyleLbl="parChTrans1D2" presStyleIdx="4" presStyleCnt="7"/>
      <dgm:spPr/>
      <dgm:t>
        <a:bodyPr/>
        <a:lstStyle/>
        <a:p>
          <a:endParaRPr lang="en-US"/>
        </a:p>
      </dgm:t>
    </dgm:pt>
    <dgm:pt modelId="{74E4F4A1-18B1-4FAD-BADA-E22018FEA895}" type="pres">
      <dgm:prSet presAssocID="{064F07CC-29D4-4832-ADEE-F2F6E3317E15}" presName="text0" presStyleLbl="node1" presStyleIdx="5" presStyleCnt="8" custScaleX="145228" custRadScaleRad="114061" custRadScaleInc="109806">
        <dgm:presLayoutVars>
          <dgm:bulletEnabled val="1"/>
        </dgm:presLayoutVars>
      </dgm:prSet>
      <dgm:spPr/>
      <dgm:t>
        <a:bodyPr/>
        <a:lstStyle/>
        <a:p>
          <a:endParaRPr lang="en-US"/>
        </a:p>
      </dgm:t>
    </dgm:pt>
    <dgm:pt modelId="{6B336AE2-AF98-4244-BA6D-076189DB6BAB}" type="pres">
      <dgm:prSet presAssocID="{FD141621-F9D4-4789-8AF5-8CAF8FE0076A}" presName="Name56" presStyleLbl="parChTrans1D2" presStyleIdx="5" presStyleCnt="7"/>
      <dgm:spPr/>
      <dgm:t>
        <a:bodyPr/>
        <a:lstStyle/>
        <a:p>
          <a:endParaRPr lang="en-US"/>
        </a:p>
      </dgm:t>
    </dgm:pt>
    <dgm:pt modelId="{F5CAF520-5163-4A79-9E4E-9D258403F051}" type="pres">
      <dgm:prSet presAssocID="{11DE41D5-2292-4174-A0F6-FD7DAD0428CE}" presName="text0" presStyleLbl="node1" presStyleIdx="6" presStyleCnt="8" custScaleX="178695" custScaleY="120766" custRadScaleRad="150451" custRadScaleInc="71308">
        <dgm:presLayoutVars>
          <dgm:bulletEnabled val="1"/>
        </dgm:presLayoutVars>
      </dgm:prSet>
      <dgm:spPr/>
      <dgm:t>
        <a:bodyPr/>
        <a:lstStyle/>
        <a:p>
          <a:endParaRPr lang="en-US"/>
        </a:p>
      </dgm:t>
    </dgm:pt>
    <dgm:pt modelId="{62B92661-E575-415C-B0E2-E6F4AA0AA3CB}" type="pres">
      <dgm:prSet presAssocID="{E0238FCE-1943-4E73-B444-E9678CEB0173}" presName="Name56" presStyleLbl="parChTrans1D2" presStyleIdx="6" presStyleCnt="7"/>
      <dgm:spPr/>
      <dgm:t>
        <a:bodyPr/>
        <a:lstStyle/>
        <a:p>
          <a:endParaRPr lang="en-US"/>
        </a:p>
      </dgm:t>
    </dgm:pt>
    <dgm:pt modelId="{374545B2-1CBC-4056-B709-D02220987752}" type="pres">
      <dgm:prSet presAssocID="{32A7CDE3-36D2-48C3-B6DD-9B5562DC4913}" presName="text0" presStyleLbl="node1" presStyleIdx="7" presStyleCnt="8" custRadScaleRad="142351" custRadScaleInc="-279">
        <dgm:presLayoutVars>
          <dgm:bulletEnabled val="1"/>
        </dgm:presLayoutVars>
      </dgm:prSet>
      <dgm:spPr/>
      <dgm:t>
        <a:bodyPr/>
        <a:lstStyle/>
        <a:p>
          <a:endParaRPr lang="en-US"/>
        </a:p>
      </dgm:t>
    </dgm:pt>
  </dgm:ptLst>
  <dgm:cxnLst>
    <dgm:cxn modelId="{5823ED5C-2031-4A1B-8A34-184EC7229A1E}" srcId="{FE15E8BC-29D6-43EB-A54D-D688452BEB14}" destId="{9FA8F0F0-8961-44C1-ABDF-5AA7A23BABE7}" srcOrd="0" destOrd="0" parTransId="{E362649B-23B7-4FAB-B0D5-3AA6B7BDC4E8}" sibTransId="{A6BABED8-F67E-422B-8CF8-97BF526D2A9F}"/>
    <dgm:cxn modelId="{5C357114-D001-4FDD-9DD7-9F6A29CC2007}" type="presOf" srcId="{9FA8F0F0-8961-44C1-ABDF-5AA7A23BABE7}" destId="{94C8EBFD-026A-4E3F-B6CA-106AFD90B1A7}" srcOrd="0" destOrd="0" presId="urn:microsoft.com/office/officeart/2008/layout/RadialCluster"/>
    <dgm:cxn modelId="{9DF54F33-9DB0-453B-BD43-8C20B0F19319}" srcId="{FE15E8BC-29D6-43EB-A54D-D688452BEB14}" destId="{32A7CDE3-36D2-48C3-B6DD-9B5562DC4913}" srcOrd="6" destOrd="0" parTransId="{E0238FCE-1943-4E73-B444-E9678CEB0173}" sibTransId="{20B1A575-E41E-4949-9D24-AC4B731CFEB6}"/>
    <dgm:cxn modelId="{E2AD61C6-6B34-4C45-98A0-254B11D3D7C6}" type="presOf" srcId="{BC073FBD-03DB-4769-A90B-03272896FD25}" destId="{5FD7C7B5-26B4-40BF-BDD1-87823CCE0E31}" srcOrd="0" destOrd="0" presId="urn:microsoft.com/office/officeart/2008/layout/RadialCluster"/>
    <dgm:cxn modelId="{F6ED6BD3-B34D-4460-A10C-02085652BB75}" type="presOf" srcId="{E0238FCE-1943-4E73-B444-E9678CEB0173}" destId="{62B92661-E575-415C-B0E2-E6F4AA0AA3CB}" srcOrd="0" destOrd="0" presId="urn:microsoft.com/office/officeart/2008/layout/RadialCluster"/>
    <dgm:cxn modelId="{72AAB1A8-4AE7-4829-83F8-C35EAF640691}" type="presOf" srcId="{064F07CC-29D4-4832-ADEE-F2F6E3317E15}" destId="{74E4F4A1-18B1-4FAD-BADA-E22018FEA895}" srcOrd="0" destOrd="0" presId="urn:microsoft.com/office/officeart/2008/layout/RadialCluster"/>
    <dgm:cxn modelId="{DAE4A86A-6B7D-4E90-A392-44434C29BA9F}" srcId="{DB662E9B-48D0-43B4-8F51-42D54668CEEE}" destId="{B3107CA1-E28A-49DA-B4EC-94B9A91E43F1}" srcOrd="1" destOrd="0" parTransId="{620A917D-8A32-439B-8D59-F9B50DD6EE53}" sibTransId="{A77BD289-3143-4637-9072-CD8709CC963E}"/>
    <dgm:cxn modelId="{5076ABDF-6FB6-4563-9139-51C2B2D5748E}" srcId="{FE15E8BC-29D6-43EB-A54D-D688452BEB14}" destId="{E57B0E66-6FA3-4490-AC26-C52115ABE8AB}" srcOrd="2" destOrd="0" parTransId="{8AB07135-535A-4A95-B335-F9EE0C6A7486}" sibTransId="{16BAF4DD-219C-42BD-A083-3269A901466B}"/>
    <dgm:cxn modelId="{DB25D543-ECED-49A7-AD00-FB2F4AC1D25A}" type="presOf" srcId="{32A7CDE3-36D2-48C3-B6DD-9B5562DC4913}" destId="{374545B2-1CBC-4056-B709-D02220987752}" srcOrd="0" destOrd="0" presId="urn:microsoft.com/office/officeart/2008/layout/RadialCluster"/>
    <dgm:cxn modelId="{267A9A0C-F6A6-41B5-8B87-634083B6A5E2}" srcId="{FE15E8BC-29D6-43EB-A54D-D688452BEB14}" destId="{EABE9CE1-03F2-47CF-B9B5-497CF26826E4}" srcOrd="1" destOrd="0" parTransId="{C86FE685-0DD7-4C5D-AFAC-920F1F583520}" sibTransId="{7E0E0ED0-467D-4656-8932-0C1ABFCB5FFF}"/>
    <dgm:cxn modelId="{9ED213DF-B405-425A-A98B-672A8E80BD37}" type="presOf" srcId="{11DE41D5-2292-4174-A0F6-FD7DAD0428CE}" destId="{F5CAF520-5163-4A79-9E4E-9D258403F051}" srcOrd="0" destOrd="0" presId="urn:microsoft.com/office/officeart/2008/layout/RadialCluster"/>
    <dgm:cxn modelId="{877EC708-7BAE-4B21-AD9F-B067BFECEE7D}" type="presOf" srcId="{8AB07135-535A-4A95-B335-F9EE0C6A7486}" destId="{FD52748C-56D9-4C79-BC81-A388C857FE54}" srcOrd="0" destOrd="0" presId="urn:microsoft.com/office/officeart/2008/layout/RadialCluster"/>
    <dgm:cxn modelId="{0576041E-FB01-460E-AC9F-8F953A650CFD}" type="presOf" srcId="{FE15E8BC-29D6-43EB-A54D-D688452BEB14}" destId="{2E46E628-D07A-4058-9FAD-62D5B589293E}" srcOrd="0" destOrd="0" presId="urn:microsoft.com/office/officeart/2008/layout/RadialCluster"/>
    <dgm:cxn modelId="{5A6BD02D-D8A1-4F59-B7C7-8D7DE97763D8}" type="presOf" srcId="{C86FE685-0DD7-4C5D-AFAC-920F1F583520}" destId="{F4DAD6FF-20FA-4BCD-B584-1FA5B7DC362E}" srcOrd="0" destOrd="0" presId="urn:microsoft.com/office/officeart/2008/layout/RadialCluster"/>
    <dgm:cxn modelId="{CD17981C-8795-45B4-8355-403AC7EEDAAE}" srcId="{DB662E9B-48D0-43B4-8F51-42D54668CEEE}" destId="{FE15E8BC-29D6-43EB-A54D-D688452BEB14}" srcOrd="0" destOrd="0" parTransId="{FCDEB17E-6A51-4A90-9548-314A2330A125}" sibTransId="{E5391CAF-CF19-41D6-A2F7-DF03CEF42088}"/>
    <dgm:cxn modelId="{52861ECF-F06E-4F89-BE86-34E782864B9B}" type="presOf" srcId="{EABE9CE1-03F2-47CF-B9B5-497CF26826E4}" destId="{6231B762-D87A-42FF-B23C-B3DAD5FD2993}" srcOrd="0" destOrd="0" presId="urn:microsoft.com/office/officeart/2008/layout/RadialCluster"/>
    <dgm:cxn modelId="{77AC1AD8-9BA1-4C68-BF4E-9B457A613939}" type="presOf" srcId="{E362649B-23B7-4FAB-B0D5-3AA6B7BDC4E8}" destId="{71D9E0A4-445F-49E4-B631-D3ADAA457F2C}" srcOrd="0" destOrd="0" presId="urn:microsoft.com/office/officeart/2008/layout/RadialCluster"/>
    <dgm:cxn modelId="{57EC684E-0225-44E4-AE93-242671B78F40}" type="presOf" srcId="{DB662E9B-48D0-43B4-8F51-42D54668CEEE}" destId="{91CDAF86-7949-4453-ACA7-AFB3E6381F6D}" srcOrd="0" destOrd="0" presId="urn:microsoft.com/office/officeart/2008/layout/RadialCluster"/>
    <dgm:cxn modelId="{11A61946-2385-4D28-B272-6CCFF4E453B5}" type="presOf" srcId="{FD141621-F9D4-4789-8AF5-8CAF8FE0076A}" destId="{6B336AE2-AF98-4244-BA6D-076189DB6BAB}" srcOrd="0" destOrd="0" presId="urn:microsoft.com/office/officeart/2008/layout/RadialCluster"/>
    <dgm:cxn modelId="{9A3A9D0F-7C44-49C3-9B07-019C9956FEB2}" type="presOf" srcId="{E57B0E66-6FA3-4490-AC26-C52115ABE8AB}" destId="{9BA912FD-475C-4FB5-8A08-FA2940596AFE}" srcOrd="0" destOrd="0" presId="urn:microsoft.com/office/officeart/2008/layout/RadialCluster"/>
    <dgm:cxn modelId="{35857CDA-21E6-49B7-A3CB-611202FED56E}" type="presOf" srcId="{C8DC6C1A-AEE3-4FDC-9032-4304A082DFB0}" destId="{A56BB889-5756-4B7B-9E3E-43BD35CD7AFA}" srcOrd="0" destOrd="0" presId="urn:microsoft.com/office/officeart/2008/layout/RadialCluster"/>
    <dgm:cxn modelId="{5A39EC39-7742-4760-B23B-C0F4FED002F2}" srcId="{FE15E8BC-29D6-43EB-A54D-D688452BEB14}" destId="{E3896970-118D-4EBC-B142-41823E8DF266}" srcOrd="3" destOrd="0" parTransId="{BC073FBD-03DB-4769-A90B-03272896FD25}" sibTransId="{0C524958-2B1D-4039-990C-8A9223490857}"/>
    <dgm:cxn modelId="{A6265764-B99D-41C1-B1D7-E3095960FDD6}" srcId="{FE15E8BC-29D6-43EB-A54D-D688452BEB14}" destId="{064F07CC-29D4-4832-ADEE-F2F6E3317E15}" srcOrd="4" destOrd="0" parTransId="{C8DC6C1A-AEE3-4FDC-9032-4304A082DFB0}" sibTransId="{309C5AFA-9340-4B50-9BD4-EBCD02980530}"/>
    <dgm:cxn modelId="{BBF7E7ED-F13A-4E0B-90A6-035E9D4F77A7}" type="presOf" srcId="{E3896970-118D-4EBC-B142-41823E8DF266}" destId="{7DC4F5F3-2DD5-4F95-A992-7930A4178A63}" srcOrd="0" destOrd="0" presId="urn:microsoft.com/office/officeart/2008/layout/RadialCluster"/>
    <dgm:cxn modelId="{AEA033D0-5CA9-4B45-9647-14BFE6A72A61}" srcId="{FE15E8BC-29D6-43EB-A54D-D688452BEB14}" destId="{11DE41D5-2292-4174-A0F6-FD7DAD0428CE}" srcOrd="5" destOrd="0" parTransId="{FD141621-F9D4-4789-8AF5-8CAF8FE0076A}" sibTransId="{9B90E41D-9B9B-4CAA-B1D3-3AF1EE14AE4C}"/>
    <dgm:cxn modelId="{F8A38817-74C5-4B65-BF64-4E9CA3934330}" type="presParOf" srcId="{91CDAF86-7949-4453-ACA7-AFB3E6381F6D}" destId="{857910A8-42E1-4DDB-967D-D62118E9B742}" srcOrd="0" destOrd="0" presId="urn:microsoft.com/office/officeart/2008/layout/RadialCluster"/>
    <dgm:cxn modelId="{70849990-6207-4A9E-899F-05C545F3D796}" type="presParOf" srcId="{857910A8-42E1-4DDB-967D-D62118E9B742}" destId="{2E46E628-D07A-4058-9FAD-62D5B589293E}" srcOrd="0" destOrd="0" presId="urn:microsoft.com/office/officeart/2008/layout/RadialCluster"/>
    <dgm:cxn modelId="{51920E99-4AEA-4A8E-B481-B3873BA0AF5A}" type="presParOf" srcId="{857910A8-42E1-4DDB-967D-D62118E9B742}" destId="{71D9E0A4-445F-49E4-B631-D3ADAA457F2C}" srcOrd="1" destOrd="0" presId="urn:microsoft.com/office/officeart/2008/layout/RadialCluster"/>
    <dgm:cxn modelId="{9EE336DE-C4C2-4F2F-9CB2-A667D7957C8A}" type="presParOf" srcId="{857910A8-42E1-4DDB-967D-D62118E9B742}" destId="{94C8EBFD-026A-4E3F-B6CA-106AFD90B1A7}" srcOrd="2" destOrd="0" presId="urn:microsoft.com/office/officeart/2008/layout/RadialCluster"/>
    <dgm:cxn modelId="{39D447AB-BFB2-47B8-B534-7F1EABB8561C}" type="presParOf" srcId="{857910A8-42E1-4DDB-967D-D62118E9B742}" destId="{F4DAD6FF-20FA-4BCD-B584-1FA5B7DC362E}" srcOrd="3" destOrd="0" presId="urn:microsoft.com/office/officeart/2008/layout/RadialCluster"/>
    <dgm:cxn modelId="{01501196-E69D-4C27-B45F-1A28C8F1420C}" type="presParOf" srcId="{857910A8-42E1-4DDB-967D-D62118E9B742}" destId="{6231B762-D87A-42FF-B23C-B3DAD5FD2993}" srcOrd="4" destOrd="0" presId="urn:microsoft.com/office/officeart/2008/layout/RadialCluster"/>
    <dgm:cxn modelId="{D2E9431E-0C19-4174-BE15-1E1CD49EFFDE}" type="presParOf" srcId="{857910A8-42E1-4DDB-967D-D62118E9B742}" destId="{FD52748C-56D9-4C79-BC81-A388C857FE54}" srcOrd="5" destOrd="0" presId="urn:microsoft.com/office/officeart/2008/layout/RadialCluster"/>
    <dgm:cxn modelId="{3ED597A5-B67F-4711-80BF-E0AC1379A0C1}" type="presParOf" srcId="{857910A8-42E1-4DDB-967D-D62118E9B742}" destId="{9BA912FD-475C-4FB5-8A08-FA2940596AFE}" srcOrd="6" destOrd="0" presId="urn:microsoft.com/office/officeart/2008/layout/RadialCluster"/>
    <dgm:cxn modelId="{B69D0D4E-F74B-48D9-8423-CA0E74CB2A72}" type="presParOf" srcId="{857910A8-42E1-4DDB-967D-D62118E9B742}" destId="{5FD7C7B5-26B4-40BF-BDD1-87823CCE0E31}" srcOrd="7" destOrd="0" presId="urn:microsoft.com/office/officeart/2008/layout/RadialCluster"/>
    <dgm:cxn modelId="{90CB02B7-939B-474B-9939-19623444648E}" type="presParOf" srcId="{857910A8-42E1-4DDB-967D-D62118E9B742}" destId="{7DC4F5F3-2DD5-4F95-A992-7930A4178A63}" srcOrd="8" destOrd="0" presId="urn:microsoft.com/office/officeart/2008/layout/RadialCluster"/>
    <dgm:cxn modelId="{12082E3E-FCFF-43CB-B657-6642341670EF}" type="presParOf" srcId="{857910A8-42E1-4DDB-967D-D62118E9B742}" destId="{A56BB889-5756-4B7B-9E3E-43BD35CD7AFA}" srcOrd="9" destOrd="0" presId="urn:microsoft.com/office/officeart/2008/layout/RadialCluster"/>
    <dgm:cxn modelId="{7B843B87-CB65-4376-89C9-6DF872148AC8}" type="presParOf" srcId="{857910A8-42E1-4DDB-967D-D62118E9B742}" destId="{74E4F4A1-18B1-4FAD-BADA-E22018FEA895}" srcOrd="10" destOrd="0" presId="urn:microsoft.com/office/officeart/2008/layout/RadialCluster"/>
    <dgm:cxn modelId="{1520FA00-7589-4C03-9D2A-D2E7E2312100}" type="presParOf" srcId="{857910A8-42E1-4DDB-967D-D62118E9B742}" destId="{6B336AE2-AF98-4244-BA6D-076189DB6BAB}" srcOrd="11" destOrd="0" presId="urn:microsoft.com/office/officeart/2008/layout/RadialCluster"/>
    <dgm:cxn modelId="{F04C2DAA-CF9A-49C4-A520-560C58F0968F}" type="presParOf" srcId="{857910A8-42E1-4DDB-967D-D62118E9B742}" destId="{F5CAF520-5163-4A79-9E4E-9D258403F051}" srcOrd="12" destOrd="0" presId="urn:microsoft.com/office/officeart/2008/layout/RadialCluster"/>
    <dgm:cxn modelId="{C544575D-4FAE-490A-A6F9-47633C6A4D4B}" type="presParOf" srcId="{857910A8-42E1-4DDB-967D-D62118E9B742}" destId="{62B92661-E575-415C-B0E2-E6F4AA0AA3CB}" srcOrd="13" destOrd="0" presId="urn:microsoft.com/office/officeart/2008/layout/RadialCluster"/>
    <dgm:cxn modelId="{9F0CDE3C-9886-4EAA-BA52-4F49CAB75608}" type="presParOf" srcId="{857910A8-42E1-4DDB-967D-D62118E9B742}" destId="{374545B2-1CBC-4056-B709-D02220987752}"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662E9B-48D0-43B4-8F51-42D54668CEEE}" type="doc">
      <dgm:prSet loTypeId="urn:microsoft.com/office/officeart/2008/layout/RadialCluster" loCatId="cycle" qsTypeId="urn:microsoft.com/office/officeart/2005/8/quickstyle/simple3" qsCatId="simple" csTypeId="urn:microsoft.com/office/officeart/2005/8/colors/colorful4" csCatId="colorful" phldr="1"/>
      <dgm:spPr/>
      <dgm:t>
        <a:bodyPr/>
        <a:lstStyle/>
        <a:p>
          <a:endParaRPr lang="en-GB"/>
        </a:p>
      </dgm:t>
    </dgm:pt>
    <dgm:pt modelId="{FE15E8BC-29D6-43EB-A54D-D688452BEB14}">
      <dgm:prSet phldrT="[Text]" custT="1"/>
      <dgm:spPr/>
      <dgm:t>
        <a:bodyPr/>
        <a:lstStyle/>
        <a:p>
          <a:r>
            <a:rPr lang="en-GB" sz="2100" b="1" dirty="0"/>
            <a:t>Core Approaches</a:t>
          </a:r>
        </a:p>
      </dgm:t>
    </dgm:pt>
    <dgm:pt modelId="{FCDEB17E-6A51-4A90-9548-314A2330A125}" type="parTrans" cxnId="{CD17981C-8795-45B4-8355-403AC7EEDAAE}">
      <dgm:prSet/>
      <dgm:spPr/>
      <dgm:t>
        <a:bodyPr/>
        <a:lstStyle/>
        <a:p>
          <a:endParaRPr lang="en-GB" sz="1300">
            <a:solidFill>
              <a:schemeClr val="tx2">
                <a:lumMod val="50000"/>
              </a:schemeClr>
            </a:solidFill>
          </a:endParaRPr>
        </a:p>
      </dgm:t>
    </dgm:pt>
    <dgm:pt modelId="{E5391CAF-CF19-41D6-A2F7-DF03CEF42088}" type="sibTrans" cxnId="{CD17981C-8795-45B4-8355-403AC7EEDAAE}">
      <dgm:prSet/>
      <dgm:spPr/>
      <dgm:t>
        <a:bodyPr/>
        <a:lstStyle/>
        <a:p>
          <a:endParaRPr lang="en-GB" sz="1300">
            <a:solidFill>
              <a:schemeClr val="tx2">
                <a:lumMod val="50000"/>
              </a:schemeClr>
            </a:solidFill>
          </a:endParaRPr>
        </a:p>
      </dgm:t>
    </dgm:pt>
    <dgm:pt modelId="{B3107CA1-E28A-49DA-B4EC-94B9A91E43F1}">
      <dgm:prSet phldrT="[Text]"/>
      <dgm:spPr/>
      <dgm:t>
        <a:bodyPr/>
        <a:lstStyle/>
        <a:p>
          <a:endParaRPr lang="en-GB" sz="1300" dirty="0">
            <a:solidFill>
              <a:schemeClr val="tx2">
                <a:lumMod val="50000"/>
              </a:schemeClr>
            </a:solidFill>
          </a:endParaRPr>
        </a:p>
      </dgm:t>
    </dgm:pt>
    <dgm:pt modelId="{620A917D-8A32-439B-8D59-F9B50DD6EE53}" type="parTrans" cxnId="{DAE4A86A-6B7D-4E90-A392-44434C29BA9F}">
      <dgm:prSet/>
      <dgm:spPr/>
      <dgm:t>
        <a:bodyPr/>
        <a:lstStyle/>
        <a:p>
          <a:endParaRPr lang="en-GB" sz="1300">
            <a:solidFill>
              <a:schemeClr val="tx2">
                <a:lumMod val="50000"/>
              </a:schemeClr>
            </a:solidFill>
          </a:endParaRPr>
        </a:p>
      </dgm:t>
    </dgm:pt>
    <dgm:pt modelId="{A77BD289-3143-4637-9072-CD8709CC963E}" type="sibTrans" cxnId="{DAE4A86A-6B7D-4E90-A392-44434C29BA9F}">
      <dgm:prSet/>
      <dgm:spPr/>
      <dgm:t>
        <a:bodyPr/>
        <a:lstStyle/>
        <a:p>
          <a:endParaRPr lang="en-GB" sz="1300">
            <a:solidFill>
              <a:schemeClr val="tx2">
                <a:lumMod val="50000"/>
              </a:schemeClr>
            </a:solidFill>
          </a:endParaRPr>
        </a:p>
      </dgm:t>
    </dgm:pt>
    <dgm:pt modelId="{064F07CC-29D4-4832-ADEE-F2F6E3317E15}">
      <dgm:prSet phldrT="[Text]" custT="1"/>
      <dgm:spPr/>
      <dgm:t>
        <a:bodyPr/>
        <a:lstStyle/>
        <a:p>
          <a:r>
            <a:rPr lang="en-GB" sz="1600" b="0" dirty="0"/>
            <a:t>Encourage daily activities that support wellbeing</a:t>
          </a:r>
        </a:p>
      </dgm:t>
    </dgm:pt>
    <dgm:pt modelId="{309C5AFA-9340-4B50-9BD4-EBCD02980530}" type="sibTrans" cxnId="{A6265764-B99D-41C1-B1D7-E3095960FDD6}">
      <dgm:prSet/>
      <dgm:spPr/>
      <dgm:t>
        <a:bodyPr/>
        <a:lstStyle/>
        <a:p>
          <a:endParaRPr lang="en-GB" sz="1300">
            <a:solidFill>
              <a:schemeClr val="tx2">
                <a:lumMod val="50000"/>
              </a:schemeClr>
            </a:solidFill>
          </a:endParaRPr>
        </a:p>
      </dgm:t>
    </dgm:pt>
    <dgm:pt modelId="{C8DC6C1A-AEE3-4FDC-9032-4304A082DFB0}" type="parTrans" cxnId="{A6265764-B99D-41C1-B1D7-E3095960FDD6}">
      <dgm:prSet/>
      <dgm:spPr/>
      <dgm:t>
        <a:bodyPr/>
        <a:lstStyle/>
        <a:p>
          <a:endParaRPr lang="en-GB" sz="1300">
            <a:solidFill>
              <a:schemeClr val="tx2">
                <a:lumMod val="50000"/>
              </a:schemeClr>
            </a:solidFill>
          </a:endParaRPr>
        </a:p>
      </dgm:t>
    </dgm:pt>
    <dgm:pt modelId="{E3896970-118D-4EBC-B142-41823E8DF266}">
      <dgm:prSet phldrT="[Text]" custT="1"/>
      <dgm:spPr/>
      <dgm:t>
        <a:bodyPr/>
        <a:lstStyle/>
        <a:p>
          <a:r>
            <a:rPr lang="en-GB" sz="1600" b="0" dirty="0"/>
            <a:t>Encourage reflection on enjoyable activities</a:t>
          </a:r>
        </a:p>
      </dgm:t>
    </dgm:pt>
    <dgm:pt modelId="{0C524958-2B1D-4039-990C-8A9223490857}" type="sibTrans" cxnId="{5A39EC39-7742-4760-B23B-C0F4FED002F2}">
      <dgm:prSet/>
      <dgm:spPr/>
      <dgm:t>
        <a:bodyPr/>
        <a:lstStyle/>
        <a:p>
          <a:endParaRPr lang="en-GB" sz="1300">
            <a:solidFill>
              <a:schemeClr val="tx2">
                <a:lumMod val="50000"/>
              </a:schemeClr>
            </a:solidFill>
          </a:endParaRPr>
        </a:p>
      </dgm:t>
    </dgm:pt>
    <dgm:pt modelId="{BC073FBD-03DB-4769-A90B-03272896FD25}" type="parTrans" cxnId="{5A39EC39-7742-4760-B23B-C0F4FED002F2}">
      <dgm:prSet/>
      <dgm:spPr/>
      <dgm:t>
        <a:bodyPr/>
        <a:lstStyle/>
        <a:p>
          <a:endParaRPr lang="en-GB" sz="1300">
            <a:solidFill>
              <a:schemeClr val="tx2">
                <a:lumMod val="50000"/>
              </a:schemeClr>
            </a:solidFill>
          </a:endParaRPr>
        </a:p>
      </dgm:t>
    </dgm:pt>
    <dgm:pt modelId="{9FA8F0F0-8961-44C1-ABDF-5AA7A23BABE7}">
      <dgm:prSet phldrT="[Text]" custT="1"/>
      <dgm:spPr/>
      <dgm:t>
        <a:bodyPr/>
        <a:lstStyle/>
        <a:p>
          <a:r>
            <a:rPr lang="en-GB" sz="1600" b="0" dirty="0"/>
            <a:t>Provide time to talk and be open about feelings</a:t>
          </a:r>
        </a:p>
      </dgm:t>
    </dgm:pt>
    <dgm:pt modelId="{A6BABED8-F67E-422B-8CF8-97BF526D2A9F}" type="sibTrans" cxnId="{5823ED5C-2031-4A1B-8A34-184EC7229A1E}">
      <dgm:prSet/>
      <dgm:spPr/>
      <dgm:t>
        <a:bodyPr/>
        <a:lstStyle/>
        <a:p>
          <a:endParaRPr lang="en-GB" sz="1300">
            <a:solidFill>
              <a:schemeClr val="tx2">
                <a:lumMod val="50000"/>
              </a:schemeClr>
            </a:solidFill>
          </a:endParaRPr>
        </a:p>
      </dgm:t>
    </dgm:pt>
    <dgm:pt modelId="{E362649B-23B7-4FAB-B0D5-3AA6B7BDC4E8}" type="parTrans" cxnId="{5823ED5C-2031-4A1B-8A34-184EC7229A1E}">
      <dgm:prSet/>
      <dgm:spPr/>
      <dgm:t>
        <a:bodyPr/>
        <a:lstStyle/>
        <a:p>
          <a:endParaRPr lang="en-GB" sz="1300">
            <a:solidFill>
              <a:schemeClr val="tx2">
                <a:lumMod val="50000"/>
              </a:schemeClr>
            </a:solidFill>
          </a:endParaRPr>
        </a:p>
      </dgm:t>
    </dgm:pt>
    <dgm:pt modelId="{E57B0E66-6FA3-4490-AC26-C52115ABE8AB}">
      <dgm:prSet phldrT="[Text]" custT="1"/>
      <dgm:spPr/>
      <dgm:t>
        <a:bodyPr/>
        <a:lstStyle/>
        <a:p>
          <a:r>
            <a:rPr lang="en-GB" sz="1600" b="0" dirty="0"/>
            <a:t>Support child to identify people in their ‘support circle’</a:t>
          </a:r>
        </a:p>
      </dgm:t>
    </dgm:pt>
    <dgm:pt modelId="{8AB07135-535A-4A95-B335-F9EE0C6A7486}" type="parTrans" cxnId="{5076ABDF-6FB6-4563-9139-51C2B2D5748E}">
      <dgm:prSet/>
      <dgm:spPr/>
      <dgm:t>
        <a:bodyPr/>
        <a:lstStyle/>
        <a:p>
          <a:endParaRPr lang="en-GB"/>
        </a:p>
      </dgm:t>
    </dgm:pt>
    <dgm:pt modelId="{16BAF4DD-219C-42BD-A083-3269A901466B}" type="sibTrans" cxnId="{5076ABDF-6FB6-4563-9139-51C2B2D5748E}">
      <dgm:prSet/>
      <dgm:spPr/>
      <dgm:t>
        <a:bodyPr/>
        <a:lstStyle/>
        <a:p>
          <a:endParaRPr lang="en-GB"/>
        </a:p>
      </dgm:t>
    </dgm:pt>
    <dgm:pt modelId="{11DE41D5-2292-4174-A0F6-FD7DAD0428CE}">
      <dgm:prSet phldrT="[Text]" custT="1"/>
      <dgm:spPr/>
      <dgm:t>
        <a:bodyPr/>
        <a:lstStyle/>
        <a:p>
          <a:r>
            <a:rPr lang="en-GB" sz="1600" b="0" dirty="0"/>
            <a:t>Co create a ‘support plan’ incorporating small achievable targets</a:t>
          </a:r>
        </a:p>
      </dgm:t>
    </dgm:pt>
    <dgm:pt modelId="{FD141621-F9D4-4789-8AF5-8CAF8FE0076A}" type="parTrans" cxnId="{AEA033D0-5CA9-4B45-9647-14BFE6A72A61}">
      <dgm:prSet/>
      <dgm:spPr/>
      <dgm:t>
        <a:bodyPr/>
        <a:lstStyle/>
        <a:p>
          <a:endParaRPr lang="en-GB"/>
        </a:p>
      </dgm:t>
    </dgm:pt>
    <dgm:pt modelId="{9B90E41D-9B9B-4CAA-B1D3-3AF1EE14AE4C}" type="sibTrans" cxnId="{AEA033D0-5CA9-4B45-9647-14BFE6A72A61}">
      <dgm:prSet/>
      <dgm:spPr/>
      <dgm:t>
        <a:bodyPr/>
        <a:lstStyle/>
        <a:p>
          <a:endParaRPr lang="en-GB"/>
        </a:p>
      </dgm:t>
    </dgm:pt>
    <dgm:pt modelId="{32A7CDE3-36D2-48C3-B6DD-9B5562DC4913}">
      <dgm:prSet phldrT="[Text]" custT="1"/>
      <dgm:spPr/>
      <dgm:t>
        <a:bodyPr/>
        <a:lstStyle/>
        <a:p>
          <a:r>
            <a:rPr lang="en-GB" sz="1600" b="0" dirty="0"/>
            <a:t>Provide reassurance</a:t>
          </a:r>
        </a:p>
      </dgm:t>
    </dgm:pt>
    <dgm:pt modelId="{E0238FCE-1943-4E73-B444-E9678CEB0173}" type="parTrans" cxnId="{9DF54F33-9DB0-453B-BD43-8C20B0F19319}">
      <dgm:prSet/>
      <dgm:spPr/>
      <dgm:t>
        <a:bodyPr/>
        <a:lstStyle/>
        <a:p>
          <a:endParaRPr lang="en-GB"/>
        </a:p>
      </dgm:t>
    </dgm:pt>
    <dgm:pt modelId="{20B1A575-E41E-4949-9D24-AC4B731CFEB6}" type="sibTrans" cxnId="{9DF54F33-9DB0-453B-BD43-8C20B0F19319}">
      <dgm:prSet/>
      <dgm:spPr/>
      <dgm:t>
        <a:bodyPr/>
        <a:lstStyle/>
        <a:p>
          <a:endParaRPr lang="en-GB"/>
        </a:p>
      </dgm:t>
    </dgm:pt>
    <dgm:pt modelId="{EABE9CE1-03F2-47CF-B9B5-497CF26826E4}">
      <dgm:prSet phldrT="[Text]" custT="1"/>
      <dgm:spPr/>
      <dgm:t>
        <a:bodyPr/>
        <a:lstStyle/>
        <a:p>
          <a:r>
            <a:rPr lang="en-GB" sz="1600" b="0" dirty="0"/>
            <a:t>Listen and provide emotional support</a:t>
          </a:r>
        </a:p>
      </dgm:t>
    </dgm:pt>
    <dgm:pt modelId="{C86FE685-0DD7-4C5D-AFAC-920F1F583520}" type="parTrans" cxnId="{267A9A0C-F6A6-41B5-8B87-634083B6A5E2}">
      <dgm:prSet/>
      <dgm:spPr/>
      <dgm:t>
        <a:bodyPr/>
        <a:lstStyle/>
        <a:p>
          <a:endParaRPr lang="en-GB"/>
        </a:p>
      </dgm:t>
    </dgm:pt>
    <dgm:pt modelId="{7E0E0ED0-467D-4656-8932-0C1ABFCB5FFF}" type="sibTrans" cxnId="{267A9A0C-F6A6-41B5-8B87-634083B6A5E2}">
      <dgm:prSet/>
      <dgm:spPr/>
      <dgm:t>
        <a:bodyPr/>
        <a:lstStyle/>
        <a:p>
          <a:endParaRPr lang="en-GB"/>
        </a:p>
      </dgm:t>
    </dgm:pt>
    <dgm:pt modelId="{91CDAF86-7949-4453-ACA7-AFB3E6381F6D}" type="pres">
      <dgm:prSet presAssocID="{DB662E9B-48D0-43B4-8F51-42D54668CEEE}" presName="Name0" presStyleCnt="0">
        <dgm:presLayoutVars>
          <dgm:chMax val="1"/>
          <dgm:chPref val="1"/>
          <dgm:dir/>
          <dgm:animOne val="branch"/>
          <dgm:animLvl val="lvl"/>
        </dgm:presLayoutVars>
      </dgm:prSet>
      <dgm:spPr/>
      <dgm:t>
        <a:bodyPr/>
        <a:lstStyle/>
        <a:p>
          <a:endParaRPr lang="en-US"/>
        </a:p>
      </dgm:t>
    </dgm:pt>
    <dgm:pt modelId="{857910A8-42E1-4DDB-967D-D62118E9B742}" type="pres">
      <dgm:prSet presAssocID="{FE15E8BC-29D6-43EB-A54D-D688452BEB14}" presName="singleCycle" presStyleCnt="0"/>
      <dgm:spPr/>
    </dgm:pt>
    <dgm:pt modelId="{2E46E628-D07A-4058-9FAD-62D5B589293E}" type="pres">
      <dgm:prSet presAssocID="{FE15E8BC-29D6-43EB-A54D-D688452BEB14}" presName="singleCenter" presStyleLbl="node1" presStyleIdx="0" presStyleCnt="8" custScaleX="137307" custScaleY="96313" custLinFactNeighborX="5" custLinFactNeighborY="-6834">
        <dgm:presLayoutVars>
          <dgm:chMax val="7"/>
          <dgm:chPref val="7"/>
        </dgm:presLayoutVars>
      </dgm:prSet>
      <dgm:spPr/>
      <dgm:t>
        <a:bodyPr/>
        <a:lstStyle/>
        <a:p>
          <a:endParaRPr lang="en-US"/>
        </a:p>
      </dgm:t>
    </dgm:pt>
    <dgm:pt modelId="{71D9E0A4-445F-49E4-B631-D3ADAA457F2C}" type="pres">
      <dgm:prSet presAssocID="{E362649B-23B7-4FAB-B0D5-3AA6B7BDC4E8}" presName="Name56" presStyleLbl="parChTrans1D2" presStyleIdx="0" presStyleCnt="7"/>
      <dgm:spPr/>
      <dgm:t>
        <a:bodyPr/>
        <a:lstStyle/>
        <a:p>
          <a:endParaRPr lang="en-US"/>
        </a:p>
      </dgm:t>
    </dgm:pt>
    <dgm:pt modelId="{94C8EBFD-026A-4E3F-B6CA-106AFD90B1A7}" type="pres">
      <dgm:prSet presAssocID="{9FA8F0F0-8961-44C1-ABDF-5AA7A23BABE7}" presName="text0" presStyleLbl="node1" presStyleIdx="1" presStyleCnt="8" custScaleX="163402" custScaleY="125448">
        <dgm:presLayoutVars>
          <dgm:bulletEnabled val="1"/>
        </dgm:presLayoutVars>
      </dgm:prSet>
      <dgm:spPr/>
      <dgm:t>
        <a:bodyPr/>
        <a:lstStyle/>
        <a:p>
          <a:endParaRPr lang="en-US"/>
        </a:p>
      </dgm:t>
    </dgm:pt>
    <dgm:pt modelId="{F4DAD6FF-20FA-4BCD-B584-1FA5B7DC362E}" type="pres">
      <dgm:prSet presAssocID="{C86FE685-0DD7-4C5D-AFAC-920F1F583520}" presName="Name56" presStyleLbl="parChTrans1D2" presStyleIdx="1" presStyleCnt="7"/>
      <dgm:spPr/>
      <dgm:t>
        <a:bodyPr/>
        <a:lstStyle/>
        <a:p>
          <a:endParaRPr lang="en-US"/>
        </a:p>
      </dgm:t>
    </dgm:pt>
    <dgm:pt modelId="{6231B762-D87A-42FF-B23C-B3DAD5FD2993}" type="pres">
      <dgm:prSet presAssocID="{EABE9CE1-03F2-47CF-B9B5-497CF26826E4}" presName="text0" presStyleLbl="node1" presStyleIdx="2" presStyleCnt="8" custScaleX="163188" custRadScaleRad="135406" custRadScaleInc="29366">
        <dgm:presLayoutVars>
          <dgm:bulletEnabled val="1"/>
        </dgm:presLayoutVars>
      </dgm:prSet>
      <dgm:spPr/>
      <dgm:t>
        <a:bodyPr/>
        <a:lstStyle/>
        <a:p>
          <a:endParaRPr lang="en-US"/>
        </a:p>
      </dgm:t>
    </dgm:pt>
    <dgm:pt modelId="{FD52748C-56D9-4C79-BC81-A388C857FE54}" type="pres">
      <dgm:prSet presAssocID="{8AB07135-535A-4A95-B335-F9EE0C6A7486}" presName="Name56" presStyleLbl="parChTrans1D2" presStyleIdx="2" presStyleCnt="7"/>
      <dgm:spPr/>
      <dgm:t>
        <a:bodyPr/>
        <a:lstStyle/>
        <a:p>
          <a:endParaRPr lang="en-US"/>
        </a:p>
      </dgm:t>
    </dgm:pt>
    <dgm:pt modelId="{9BA912FD-475C-4FB5-8A08-FA2940596AFE}" type="pres">
      <dgm:prSet presAssocID="{E57B0E66-6FA3-4490-AC26-C52115ABE8AB}" presName="text0" presStyleLbl="node1" presStyleIdx="3" presStyleCnt="8" custScaleX="129300" custScaleY="165410" custRadScaleRad="119119" custRadScaleInc="7901">
        <dgm:presLayoutVars>
          <dgm:bulletEnabled val="1"/>
        </dgm:presLayoutVars>
      </dgm:prSet>
      <dgm:spPr/>
      <dgm:t>
        <a:bodyPr/>
        <a:lstStyle/>
        <a:p>
          <a:endParaRPr lang="en-US"/>
        </a:p>
      </dgm:t>
    </dgm:pt>
    <dgm:pt modelId="{5FD7C7B5-26B4-40BF-BDD1-87823CCE0E31}" type="pres">
      <dgm:prSet presAssocID="{BC073FBD-03DB-4769-A90B-03272896FD25}" presName="Name56" presStyleLbl="parChTrans1D2" presStyleIdx="3" presStyleCnt="7"/>
      <dgm:spPr/>
      <dgm:t>
        <a:bodyPr/>
        <a:lstStyle/>
        <a:p>
          <a:endParaRPr lang="en-US"/>
        </a:p>
      </dgm:t>
    </dgm:pt>
    <dgm:pt modelId="{7DC4F5F3-2DD5-4F95-A992-7930A4178A63}" type="pres">
      <dgm:prSet presAssocID="{E3896970-118D-4EBC-B142-41823E8DF266}" presName="text0" presStyleLbl="node1" presStyleIdx="4" presStyleCnt="8" custScaleX="149026" custScaleY="134516" custRadScaleRad="81738" custRadScaleInc="69585">
        <dgm:presLayoutVars>
          <dgm:bulletEnabled val="1"/>
        </dgm:presLayoutVars>
      </dgm:prSet>
      <dgm:spPr/>
      <dgm:t>
        <a:bodyPr/>
        <a:lstStyle/>
        <a:p>
          <a:endParaRPr lang="en-US"/>
        </a:p>
      </dgm:t>
    </dgm:pt>
    <dgm:pt modelId="{A56BB889-5756-4B7B-9E3E-43BD35CD7AFA}" type="pres">
      <dgm:prSet presAssocID="{C8DC6C1A-AEE3-4FDC-9032-4304A082DFB0}" presName="Name56" presStyleLbl="parChTrans1D2" presStyleIdx="4" presStyleCnt="7"/>
      <dgm:spPr/>
      <dgm:t>
        <a:bodyPr/>
        <a:lstStyle/>
        <a:p>
          <a:endParaRPr lang="en-US"/>
        </a:p>
      </dgm:t>
    </dgm:pt>
    <dgm:pt modelId="{74E4F4A1-18B1-4FAD-BADA-E22018FEA895}" type="pres">
      <dgm:prSet presAssocID="{064F07CC-29D4-4832-ADEE-F2F6E3317E15}" presName="text0" presStyleLbl="node1" presStyleIdx="5" presStyleCnt="8" custScaleX="154151" custScaleY="117284" custRadScaleRad="114061" custRadScaleInc="109806">
        <dgm:presLayoutVars>
          <dgm:bulletEnabled val="1"/>
        </dgm:presLayoutVars>
      </dgm:prSet>
      <dgm:spPr/>
      <dgm:t>
        <a:bodyPr/>
        <a:lstStyle/>
        <a:p>
          <a:endParaRPr lang="en-US"/>
        </a:p>
      </dgm:t>
    </dgm:pt>
    <dgm:pt modelId="{6B336AE2-AF98-4244-BA6D-076189DB6BAB}" type="pres">
      <dgm:prSet presAssocID="{FD141621-F9D4-4789-8AF5-8CAF8FE0076A}" presName="Name56" presStyleLbl="parChTrans1D2" presStyleIdx="5" presStyleCnt="7"/>
      <dgm:spPr/>
      <dgm:t>
        <a:bodyPr/>
        <a:lstStyle/>
        <a:p>
          <a:endParaRPr lang="en-US"/>
        </a:p>
      </dgm:t>
    </dgm:pt>
    <dgm:pt modelId="{F5CAF520-5163-4A79-9E4E-9D258403F051}" type="pres">
      <dgm:prSet presAssocID="{11DE41D5-2292-4174-A0F6-FD7DAD0428CE}" presName="text0" presStyleLbl="node1" presStyleIdx="6" presStyleCnt="8" custScaleX="178695" custScaleY="120766" custRadScaleRad="150451" custRadScaleInc="71308">
        <dgm:presLayoutVars>
          <dgm:bulletEnabled val="1"/>
        </dgm:presLayoutVars>
      </dgm:prSet>
      <dgm:spPr/>
      <dgm:t>
        <a:bodyPr/>
        <a:lstStyle/>
        <a:p>
          <a:endParaRPr lang="en-US"/>
        </a:p>
      </dgm:t>
    </dgm:pt>
    <dgm:pt modelId="{62B92661-E575-415C-B0E2-E6F4AA0AA3CB}" type="pres">
      <dgm:prSet presAssocID="{E0238FCE-1943-4E73-B444-E9678CEB0173}" presName="Name56" presStyleLbl="parChTrans1D2" presStyleIdx="6" presStyleCnt="7"/>
      <dgm:spPr/>
      <dgm:t>
        <a:bodyPr/>
        <a:lstStyle/>
        <a:p>
          <a:endParaRPr lang="en-US"/>
        </a:p>
      </dgm:t>
    </dgm:pt>
    <dgm:pt modelId="{374545B2-1CBC-4056-B709-D02220987752}" type="pres">
      <dgm:prSet presAssocID="{32A7CDE3-36D2-48C3-B6DD-9B5562DC4913}" presName="text0" presStyleLbl="node1" presStyleIdx="7" presStyleCnt="8" custScaleX="136087" custScaleY="118567" custRadScaleRad="142351" custRadScaleInc="-279">
        <dgm:presLayoutVars>
          <dgm:bulletEnabled val="1"/>
        </dgm:presLayoutVars>
      </dgm:prSet>
      <dgm:spPr/>
      <dgm:t>
        <a:bodyPr/>
        <a:lstStyle/>
        <a:p>
          <a:endParaRPr lang="en-US"/>
        </a:p>
      </dgm:t>
    </dgm:pt>
  </dgm:ptLst>
  <dgm:cxnLst>
    <dgm:cxn modelId="{5823ED5C-2031-4A1B-8A34-184EC7229A1E}" srcId="{FE15E8BC-29D6-43EB-A54D-D688452BEB14}" destId="{9FA8F0F0-8961-44C1-ABDF-5AA7A23BABE7}" srcOrd="0" destOrd="0" parTransId="{E362649B-23B7-4FAB-B0D5-3AA6B7BDC4E8}" sibTransId="{A6BABED8-F67E-422B-8CF8-97BF526D2A9F}"/>
    <dgm:cxn modelId="{5C357114-D001-4FDD-9DD7-9F6A29CC2007}" type="presOf" srcId="{9FA8F0F0-8961-44C1-ABDF-5AA7A23BABE7}" destId="{94C8EBFD-026A-4E3F-B6CA-106AFD90B1A7}" srcOrd="0" destOrd="0" presId="urn:microsoft.com/office/officeart/2008/layout/RadialCluster"/>
    <dgm:cxn modelId="{9DF54F33-9DB0-453B-BD43-8C20B0F19319}" srcId="{FE15E8BC-29D6-43EB-A54D-D688452BEB14}" destId="{32A7CDE3-36D2-48C3-B6DD-9B5562DC4913}" srcOrd="6" destOrd="0" parTransId="{E0238FCE-1943-4E73-B444-E9678CEB0173}" sibTransId="{20B1A575-E41E-4949-9D24-AC4B731CFEB6}"/>
    <dgm:cxn modelId="{E2AD61C6-6B34-4C45-98A0-254B11D3D7C6}" type="presOf" srcId="{BC073FBD-03DB-4769-A90B-03272896FD25}" destId="{5FD7C7B5-26B4-40BF-BDD1-87823CCE0E31}" srcOrd="0" destOrd="0" presId="urn:microsoft.com/office/officeart/2008/layout/RadialCluster"/>
    <dgm:cxn modelId="{F6ED6BD3-B34D-4460-A10C-02085652BB75}" type="presOf" srcId="{E0238FCE-1943-4E73-B444-E9678CEB0173}" destId="{62B92661-E575-415C-B0E2-E6F4AA0AA3CB}" srcOrd="0" destOrd="0" presId="urn:microsoft.com/office/officeart/2008/layout/RadialCluster"/>
    <dgm:cxn modelId="{72AAB1A8-4AE7-4829-83F8-C35EAF640691}" type="presOf" srcId="{064F07CC-29D4-4832-ADEE-F2F6E3317E15}" destId="{74E4F4A1-18B1-4FAD-BADA-E22018FEA895}" srcOrd="0" destOrd="0" presId="urn:microsoft.com/office/officeart/2008/layout/RadialCluster"/>
    <dgm:cxn modelId="{DAE4A86A-6B7D-4E90-A392-44434C29BA9F}" srcId="{DB662E9B-48D0-43B4-8F51-42D54668CEEE}" destId="{B3107CA1-E28A-49DA-B4EC-94B9A91E43F1}" srcOrd="1" destOrd="0" parTransId="{620A917D-8A32-439B-8D59-F9B50DD6EE53}" sibTransId="{A77BD289-3143-4637-9072-CD8709CC963E}"/>
    <dgm:cxn modelId="{5076ABDF-6FB6-4563-9139-51C2B2D5748E}" srcId="{FE15E8BC-29D6-43EB-A54D-D688452BEB14}" destId="{E57B0E66-6FA3-4490-AC26-C52115ABE8AB}" srcOrd="2" destOrd="0" parTransId="{8AB07135-535A-4A95-B335-F9EE0C6A7486}" sibTransId="{16BAF4DD-219C-42BD-A083-3269A901466B}"/>
    <dgm:cxn modelId="{DB25D543-ECED-49A7-AD00-FB2F4AC1D25A}" type="presOf" srcId="{32A7CDE3-36D2-48C3-B6DD-9B5562DC4913}" destId="{374545B2-1CBC-4056-B709-D02220987752}" srcOrd="0" destOrd="0" presId="urn:microsoft.com/office/officeart/2008/layout/RadialCluster"/>
    <dgm:cxn modelId="{267A9A0C-F6A6-41B5-8B87-634083B6A5E2}" srcId="{FE15E8BC-29D6-43EB-A54D-D688452BEB14}" destId="{EABE9CE1-03F2-47CF-B9B5-497CF26826E4}" srcOrd="1" destOrd="0" parTransId="{C86FE685-0DD7-4C5D-AFAC-920F1F583520}" sibTransId="{7E0E0ED0-467D-4656-8932-0C1ABFCB5FFF}"/>
    <dgm:cxn modelId="{9ED213DF-B405-425A-A98B-672A8E80BD37}" type="presOf" srcId="{11DE41D5-2292-4174-A0F6-FD7DAD0428CE}" destId="{F5CAF520-5163-4A79-9E4E-9D258403F051}" srcOrd="0" destOrd="0" presId="urn:microsoft.com/office/officeart/2008/layout/RadialCluster"/>
    <dgm:cxn modelId="{877EC708-7BAE-4B21-AD9F-B067BFECEE7D}" type="presOf" srcId="{8AB07135-535A-4A95-B335-F9EE0C6A7486}" destId="{FD52748C-56D9-4C79-BC81-A388C857FE54}" srcOrd="0" destOrd="0" presId="urn:microsoft.com/office/officeart/2008/layout/RadialCluster"/>
    <dgm:cxn modelId="{0576041E-FB01-460E-AC9F-8F953A650CFD}" type="presOf" srcId="{FE15E8BC-29D6-43EB-A54D-D688452BEB14}" destId="{2E46E628-D07A-4058-9FAD-62D5B589293E}" srcOrd="0" destOrd="0" presId="urn:microsoft.com/office/officeart/2008/layout/RadialCluster"/>
    <dgm:cxn modelId="{5A6BD02D-D8A1-4F59-B7C7-8D7DE97763D8}" type="presOf" srcId="{C86FE685-0DD7-4C5D-AFAC-920F1F583520}" destId="{F4DAD6FF-20FA-4BCD-B584-1FA5B7DC362E}" srcOrd="0" destOrd="0" presId="urn:microsoft.com/office/officeart/2008/layout/RadialCluster"/>
    <dgm:cxn modelId="{CD17981C-8795-45B4-8355-403AC7EEDAAE}" srcId="{DB662E9B-48D0-43B4-8F51-42D54668CEEE}" destId="{FE15E8BC-29D6-43EB-A54D-D688452BEB14}" srcOrd="0" destOrd="0" parTransId="{FCDEB17E-6A51-4A90-9548-314A2330A125}" sibTransId="{E5391CAF-CF19-41D6-A2F7-DF03CEF42088}"/>
    <dgm:cxn modelId="{52861ECF-F06E-4F89-BE86-34E782864B9B}" type="presOf" srcId="{EABE9CE1-03F2-47CF-B9B5-497CF26826E4}" destId="{6231B762-D87A-42FF-B23C-B3DAD5FD2993}" srcOrd="0" destOrd="0" presId="urn:microsoft.com/office/officeart/2008/layout/RadialCluster"/>
    <dgm:cxn modelId="{77AC1AD8-9BA1-4C68-BF4E-9B457A613939}" type="presOf" srcId="{E362649B-23B7-4FAB-B0D5-3AA6B7BDC4E8}" destId="{71D9E0A4-445F-49E4-B631-D3ADAA457F2C}" srcOrd="0" destOrd="0" presId="urn:microsoft.com/office/officeart/2008/layout/RadialCluster"/>
    <dgm:cxn modelId="{57EC684E-0225-44E4-AE93-242671B78F40}" type="presOf" srcId="{DB662E9B-48D0-43B4-8F51-42D54668CEEE}" destId="{91CDAF86-7949-4453-ACA7-AFB3E6381F6D}" srcOrd="0" destOrd="0" presId="urn:microsoft.com/office/officeart/2008/layout/RadialCluster"/>
    <dgm:cxn modelId="{11A61946-2385-4D28-B272-6CCFF4E453B5}" type="presOf" srcId="{FD141621-F9D4-4789-8AF5-8CAF8FE0076A}" destId="{6B336AE2-AF98-4244-BA6D-076189DB6BAB}" srcOrd="0" destOrd="0" presId="urn:microsoft.com/office/officeart/2008/layout/RadialCluster"/>
    <dgm:cxn modelId="{9A3A9D0F-7C44-49C3-9B07-019C9956FEB2}" type="presOf" srcId="{E57B0E66-6FA3-4490-AC26-C52115ABE8AB}" destId="{9BA912FD-475C-4FB5-8A08-FA2940596AFE}" srcOrd="0" destOrd="0" presId="urn:microsoft.com/office/officeart/2008/layout/RadialCluster"/>
    <dgm:cxn modelId="{35857CDA-21E6-49B7-A3CB-611202FED56E}" type="presOf" srcId="{C8DC6C1A-AEE3-4FDC-9032-4304A082DFB0}" destId="{A56BB889-5756-4B7B-9E3E-43BD35CD7AFA}" srcOrd="0" destOrd="0" presId="urn:microsoft.com/office/officeart/2008/layout/RadialCluster"/>
    <dgm:cxn modelId="{5A39EC39-7742-4760-B23B-C0F4FED002F2}" srcId="{FE15E8BC-29D6-43EB-A54D-D688452BEB14}" destId="{E3896970-118D-4EBC-B142-41823E8DF266}" srcOrd="3" destOrd="0" parTransId="{BC073FBD-03DB-4769-A90B-03272896FD25}" sibTransId="{0C524958-2B1D-4039-990C-8A9223490857}"/>
    <dgm:cxn modelId="{A6265764-B99D-41C1-B1D7-E3095960FDD6}" srcId="{FE15E8BC-29D6-43EB-A54D-D688452BEB14}" destId="{064F07CC-29D4-4832-ADEE-F2F6E3317E15}" srcOrd="4" destOrd="0" parTransId="{C8DC6C1A-AEE3-4FDC-9032-4304A082DFB0}" sibTransId="{309C5AFA-9340-4B50-9BD4-EBCD02980530}"/>
    <dgm:cxn modelId="{BBF7E7ED-F13A-4E0B-90A6-035E9D4F77A7}" type="presOf" srcId="{E3896970-118D-4EBC-B142-41823E8DF266}" destId="{7DC4F5F3-2DD5-4F95-A992-7930A4178A63}" srcOrd="0" destOrd="0" presId="urn:microsoft.com/office/officeart/2008/layout/RadialCluster"/>
    <dgm:cxn modelId="{AEA033D0-5CA9-4B45-9647-14BFE6A72A61}" srcId="{FE15E8BC-29D6-43EB-A54D-D688452BEB14}" destId="{11DE41D5-2292-4174-A0F6-FD7DAD0428CE}" srcOrd="5" destOrd="0" parTransId="{FD141621-F9D4-4789-8AF5-8CAF8FE0076A}" sibTransId="{9B90E41D-9B9B-4CAA-B1D3-3AF1EE14AE4C}"/>
    <dgm:cxn modelId="{F8A38817-74C5-4B65-BF64-4E9CA3934330}" type="presParOf" srcId="{91CDAF86-7949-4453-ACA7-AFB3E6381F6D}" destId="{857910A8-42E1-4DDB-967D-D62118E9B742}" srcOrd="0" destOrd="0" presId="urn:microsoft.com/office/officeart/2008/layout/RadialCluster"/>
    <dgm:cxn modelId="{70849990-6207-4A9E-899F-05C545F3D796}" type="presParOf" srcId="{857910A8-42E1-4DDB-967D-D62118E9B742}" destId="{2E46E628-D07A-4058-9FAD-62D5B589293E}" srcOrd="0" destOrd="0" presId="urn:microsoft.com/office/officeart/2008/layout/RadialCluster"/>
    <dgm:cxn modelId="{51920E99-4AEA-4A8E-B481-B3873BA0AF5A}" type="presParOf" srcId="{857910A8-42E1-4DDB-967D-D62118E9B742}" destId="{71D9E0A4-445F-49E4-B631-D3ADAA457F2C}" srcOrd="1" destOrd="0" presId="urn:microsoft.com/office/officeart/2008/layout/RadialCluster"/>
    <dgm:cxn modelId="{9EE336DE-C4C2-4F2F-9CB2-A667D7957C8A}" type="presParOf" srcId="{857910A8-42E1-4DDB-967D-D62118E9B742}" destId="{94C8EBFD-026A-4E3F-B6CA-106AFD90B1A7}" srcOrd="2" destOrd="0" presId="urn:microsoft.com/office/officeart/2008/layout/RadialCluster"/>
    <dgm:cxn modelId="{39D447AB-BFB2-47B8-B534-7F1EABB8561C}" type="presParOf" srcId="{857910A8-42E1-4DDB-967D-D62118E9B742}" destId="{F4DAD6FF-20FA-4BCD-B584-1FA5B7DC362E}" srcOrd="3" destOrd="0" presId="urn:microsoft.com/office/officeart/2008/layout/RadialCluster"/>
    <dgm:cxn modelId="{01501196-E69D-4C27-B45F-1A28C8F1420C}" type="presParOf" srcId="{857910A8-42E1-4DDB-967D-D62118E9B742}" destId="{6231B762-D87A-42FF-B23C-B3DAD5FD2993}" srcOrd="4" destOrd="0" presId="urn:microsoft.com/office/officeart/2008/layout/RadialCluster"/>
    <dgm:cxn modelId="{D2E9431E-0C19-4174-BE15-1E1CD49EFFDE}" type="presParOf" srcId="{857910A8-42E1-4DDB-967D-D62118E9B742}" destId="{FD52748C-56D9-4C79-BC81-A388C857FE54}" srcOrd="5" destOrd="0" presId="urn:microsoft.com/office/officeart/2008/layout/RadialCluster"/>
    <dgm:cxn modelId="{3ED597A5-B67F-4711-80BF-E0AC1379A0C1}" type="presParOf" srcId="{857910A8-42E1-4DDB-967D-D62118E9B742}" destId="{9BA912FD-475C-4FB5-8A08-FA2940596AFE}" srcOrd="6" destOrd="0" presId="urn:microsoft.com/office/officeart/2008/layout/RadialCluster"/>
    <dgm:cxn modelId="{B69D0D4E-F74B-48D9-8423-CA0E74CB2A72}" type="presParOf" srcId="{857910A8-42E1-4DDB-967D-D62118E9B742}" destId="{5FD7C7B5-26B4-40BF-BDD1-87823CCE0E31}" srcOrd="7" destOrd="0" presId="urn:microsoft.com/office/officeart/2008/layout/RadialCluster"/>
    <dgm:cxn modelId="{90CB02B7-939B-474B-9939-19623444648E}" type="presParOf" srcId="{857910A8-42E1-4DDB-967D-D62118E9B742}" destId="{7DC4F5F3-2DD5-4F95-A992-7930A4178A63}" srcOrd="8" destOrd="0" presId="urn:microsoft.com/office/officeart/2008/layout/RadialCluster"/>
    <dgm:cxn modelId="{12082E3E-FCFF-43CB-B657-6642341670EF}" type="presParOf" srcId="{857910A8-42E1-4DDB-967D-D62118E9B742}" destId="{A56BB889-5756-4B7B-9E3E-43BD35CD7AFA}" srcOrd="9" destOrd="0" presId="urn:microsoft.com/office/officeart/2008/layout/RadialCluster"/>
    <dgm:cxn modelId="{7B843B87-CB65-4376-89C9-6DF872148AC8}" type="presParOf" srcId="{857910A8-42E1-4DDB-967D-D62118E9B742}" destId="{74E4F4A1-18B1-4FAD-BADA-E22018FEA895}" srcOrd="10" destOrd="0" presId="urn:microsoft.com/office/officeart/2008/layout/RadialCluster"/>
    <dgm:cxn modelId="{1520FA00-7589-4C03-9D2A-D2E7E2312100}" type="presParOf" srcId="{857910A8-42E1-4DDB-967D-D62118E9B742}" destId="{6B336AE2-AF98-4244-BA6D-076189DB6BAB}" srcOrd="11" destOrd="0" presId="urn:microsoft.com/office/officeart/2008/layout/RadialCluster"/>
    <dgm:cxn modelId="{F04C2DAA-CF9A-49C4-A520-560C58F0968F}" type="presParOf" srcId="{857910A8-42E1-4DDB-967D-D62118E9B742}" destId="{F5CAF520-5163-4A79-9E4E-9D258403F051}" srcOrd="12" destOrd="0" presId="urn:microsoft.com/office/officeart/2008/layout/RadialCluster"/>
    <dgm:cxn modelId="{C544575D-4FAE-490A-A6F9-47633C6A4D4B}" type="presParOf" srcId="{857910A8-42E1-4DDB-967D-D62118E9B742}" destId="{62B92661-E575-415C-B0E2-E6F4AA0AA3CB}" srcOrd="13" destOrd="0" presId="urn:microsoft.com/office/officeart/2008/layout/RadialCluster"/>
    <dgm:cxn modelId="{9F0CDE3C-9886-4EAA-BA52-4F49CAB75608}" type="presParOf" srcId="{857910A8-42E1-4DDB-967D-D62118E9B742}" destId="{374545B2-1CBC-4056-B709-D02220987752}"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41C13-0560-47E7-B36D-BA3B91ED4ED1}">
      <dsp:nvSpPr>
        <dsp:cNvPr id="0" name=""/>
        <dsp:cNvSpPr/>
      </dsp:nvSpPr>
      <dsp:spPr>
        <a:xfrm>
          <a:off x="811" y="1807081"/>
          <a:ext cx="2994886" cy="19466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a:t>Wellbeing</a:t>
          </a:r>
          <a:endParaRPr lang="en-US" sz="3000" kern="1200"/>
        </a:p>
      </dsp:txBody>
      <dsp:txXfrm>
        <a:off x="95840" y="1902110"/>
        <a:ext cx="2804828" cy="1756618"/>
      </dsp:txXfrm>
    </dsp:sp>
    <dsp:sp modelId="{85D9FE66-B10B-45A8-BA13-22122BC586A7}">
      <dsp:nvSpPr>
        <dsp:cNvPr id="0" name=""/>
        <dsp:cNvSpPr/>
      </dsp:nvSpPr>
      <dsp:spPr>
        <a:xfrm>
          <a:off x="1498254" y="1126809"/>
          <a:ext cx="3307219" cy="3307219"/>
        </a:xfrm>
        <a:custGeom>
          <a:avLst/>
          <a:gdLst/>
          <a:ahLst/>
          <a:cxnLst/>
          <a:rect l="0" t="0" r="0" b="0"/>
          <a:pathLst>
            <a:path>
              <a:moveTo>
                <a:pt x="332719" y="658786"/>
              </a:moveTo>
              <a:arcTo wR="1653609" hR="1653609" stAng="13019106" swAng="636178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0B52D45-E729-482A-9ECF-525D7E4AAE0F}">
      <dsp:nvSpPr>
        <dsp:cNvPr id="0" name=""/>
        <dsp:cNvSpPr/>
      </dsp:nvSpPr>
      <dsp:spPr>
        <a:xfrm>
          <a:off x="3308030" y="1807081"/>
          <a:ext cx="2994886" cy="19466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a:t>Confidentiality</a:t>
          </a:r>
          <a:endParaRPr lang="en-US" sz="3000" kern="1200"/>
        </a:p>
      </dsp:txBody>
      <dsp:txXfrm>
        <a:off x="3403059" y="1902110"/>
        <a:ext cx="2804828" cy="1756618"/>
      </dsp:txXfrm>
    </dsp:sp>
    <dsp:sp modelId="{162A8E0A-CDB3-4F61-93A3-CFFBAB9FE46E}">
      <dsp:nvSpPr>
        <dsp:cNvPr id="0" name=""/>
        <dsp:cNvSpPr/>
      </dsp:nvSpPr>
      <dsp:spPr>
        <a:xfrm>
          <a:off x="1498254" y="1126809"/>
          <a:ext cx="3307219" cy="3307219"/>
        </a:xfrm>
        <a:custGeom>
          <a:avLst/>
          <a:gdLst/>
          <a:ahLst/>
          <a:cxnLst/>
          <a:rect l="0" t="0" r="0" b="0"/>
          <a:pathLst>
            <a:path>
              <a:moveTo>
                <a:pt x="2974500" y="2648433"/>
              </a:moveTo>
              <a:arcTo wR="1653609" hR="1653609" stAng="2219106" swAng="6361788"/>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F9203-2A1E-4030-9A05-C67C17A699C3}">
      <dsp:nvSpPr>
        <dsp:cNvPr id="0" name=""/>
        <dsp:cNvSpPr/>
      </dsp:nvSpPr>
      <dsp:spPr>
        <a:xfrm>
          <a:off x="0" y="2124"/>
          <a:ext cx="97644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28921-2CD0-49F1-A71A-ED413B077986}">
      <dsp:nvSpPr>
        <dsp:cNvPr id="0" name=""/>
        <dsp:cNvSpPr/>
      </dsp:nvSpPr>
      <dsp:spPr>
        <a:xfrm>
          <a:off x="0" y="2124"/>
          <a:ext cx="9764486"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Breathing speeds up</a:t>
          </a:r>
        </a:p>
      </dsp:txBody>
      <dsp:txXfrm>
        <a:off x="0" y="2124"/>
        <a:ext cx="9764486" cy="724514"/>
      </dsp:txXfrm>
    </dsp:sp>
    <dsp:sp modelId="{55618685-D712-4721-8CF5-5FA782293533}">
      <dsp:nvSpPr>
        <dsp:cNvPr id="0" name=""/>
        <dsp:cNvSpPr/>
      </dsp:nvSpPr>
      <dsp:spPr>
        <a:xfrm>
          <a:off x="0" y="726639"/>
          <a:ext cx="97644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492BD-0285-434A-B8A2-B30C870BFCD9}">
      <dsp:nvSpPr>
        <dsp:cNvPr id="0" name=""/>
        <dsp:cNvSpPr/>
      </dsp:nvSpPr>
      <dsp:spPr>
        <a:xfrm>
          <a:off x="0" y="726639"/>
          <a:ext cx="9764486"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Heart beats faster</a:t>
          </a:r>
        </a:p>
      </dsp:txBody>
      <dsp:txXfrm>
        <a:off x="0" y="726639"/>
        <a:ext cx="9764486" cy="724514"/>
      </dsp:txXfrm>
    </dsp:sp>
    <dsp:sp modelId="{191970BE-BDFF-4E7D-8D64-D41CFAE4EEDA}">
      <dsp:nvSpPr>
        <dsp:cNvPr id="0" name=""/>
        <dsp:cNvSpPr/>
      </dsp:nvSpPr>
      <dsp:spPr>
        <a:xfrm>
          <a:off x="0" y="1451154"/>
          <a:ext cx="97644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A34F3-06AC-4FA3-9B24-3D68015860DF}">
      <dsp:nvSpPr>
        <dsp:cNvPr id="0" name=""/>
        <dsp:cNvSpPr/>
      </dsp:nvSpPr>
      <dsp:spPr>
        <a:xfrm>
          <a:off x="0" y="1451154"/>
          <a:ext cx="9764486"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Body sweats</a:t>
          </a:r>
        </a:p>
      </dsp:txBody>
      <dsp:txXfrm>
        <a:off x="0" y="1451154"/>
        <a:ext cx="9764486" cy="724514"/>
      </dsp:txXfrm>
    </dsp:sp>
    <dsp:sp modelId="{BC2B0C8F-0712-44EB-9F68-D75394A2402D}">
      <dsp:nvSpPr>
        <dsp:cNvPr id="0" name=""/>
        <dsp:cNvSpPr/>
      </dsp:nvSpPr>
      <dsp:spPr>
        <a:xfrm>
          <a:off x="0" y="2175669"/>
          <a:ext cx="97644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A53C0-816F-4F72-900B-C43A36467709}">
      <dsp:nvSpPr>
        <dsp:cNvPr id="0" name=""/>
        <dsp:cNvSpPr/>
      </dsp:nvSpPr>
      <dsp:spPr>
        <a:xfrm>
          <a:off x="0" y="2175669"/>
          <a:ext cx="9764486"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Muscles tense</a:t>
          </a:r>
        </a:p>
      </dsp:txBody>
      <dsp:txXfrm>
        <a:off x="0" y="2175669"/>
        <a:ext cx="9764486" cy="724514"/>
      </dsp:txXfrm>
    </dsp:sp>
    <dsp:sp modelId="{D44B6765-1AA8-4D55-9FC7-85BCC2BDCB0B}">
      <dsp:nvSpPr>
        <dsp:cNvPr id="0" name=""/>
        <dsp:cNvSpPr/>
      </dsp:nvSpPr>
      <dsp:spPr>
        <a:xfrm>
          <a:off x="0" y="2900183"/>
          <a:ext cx="97644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29F8E-6793-421F-966A-70ADF3D18282}">
      <dsp:nvSpPr>
        <dsp:cNvPr id="0" name=""/>
        <dsp:cNvSpPr/>
      </dsp:nvSpPr>
      <dsp:spPr>
        <a:xfrm>
          <a:off x="0" y="2900183"/>
          <a:ext cx="9764486"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Butterflies in stomach</a:t>
          </a:r>
        </a:p>
      </dsp:txBody>
      <dsp:txXfrm>
        <a:off x="0" y="2900183"/>
        <a:ext cx="9764486" cy="724514"/>
      </dsp:txXfrm>
    </dsp:sp>
    <dsp:sp modelId="{109FCF95-E9D3-4963-B2D2-8B1574B92C0B}">
      <dsp:nvSpPr>
        <dsp:cNvPr id="0" name=""/>
        <dsp:cNvSpPr/>
      </dsp:nvSpPr>
      <dsp:spPr>
        <a:xfrm>
          <a:off x="0" y="3624698"/>
          <a:ext cx="97644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D5E86D-6D5B-4B0F-9300-EA734A615596}">
      <dsp:nvSpPr>
        <dsp:cNvPr id="0" name=""/>
        <dsp:cNvSpPr/>
      </dsp:nvSpPr>
      <dsp:spPr>
        <a:xfrm>
          <a:off x="0" y="3624698"/>
          <a:ext cx="9764486"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Mouth goes dry</a:t>
          </a:r>
        </a:p>
      </dsp:txBody>
      <dsp:txXfrm>
        <a:off x="0" y="3624698"/>
        <a:ext cx="9764486" cy="724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6E628-D07A-4058-9FAD-62D5B589293E}">
      <dsp:nvSpPr>
        <dsp:cNvPr id="0" name=""/>
        <dsp:cNvSpPr/>
      </dsp:nvSpPr>
      <dsp:spPr>
        <a:xfrm>
          <a:off x="3289608" y="1628637"/>
          <a:ext cx="2016989" cy="141480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GB" sz="2100" b="1" kern="1200" dirty="0"/>
            <a:t>Core Approaches</a:t>
          </a:r>
        </a:p>
      </dsp:txBody>
      <dsp:txXfrm>
        <a:off x="3358673" y="1697702"/>
        <a:ext cx="1878859" cy="1276672"/>
      </dsp:txXfrm>
    </dsp:sp>
    <dsp:sp modelId="{71D9E0A4-445F-49E4-B631-D3ADAA457F2C}">
      <dsp:nvSpPr>
        <dsp:cNvPr id="0" name=""/>
        <dsp:cNvSpPr/>
      </dsp:nvSpPr>
      <dsp:spPr>
        <a:xfrm rot="16199602">
          <a:off x="4094472" y="1425113"/>
          <a:ext cx="407048" cy="0"/>
        </a:xfrm>
        <a:custGeom>
          <a:avLst/>
          <a:gdLst/>
          <a:ahLst/>
          <a:cxnLst/>
          <a:rect l="0" t="0" r="0" b="0"/>
          <a:pathLst>
            <a:path>
              <a:moveTo>
                <a:pt x="0" y="0"/>
              </a:moveTo>
              <a:lnTo>
                <a:pt x="40704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C8EBFD-026A-4E3F-B6CA-106AFD90B1A7}">
      <dsp:nvSpPr>
        <dsp:cNvPr id="0" name=""/>
        <dsp:cNvSpPr/>
      </dsp:nvSpPr>
      <dsp:spPr>
        <a:xfrm>
          <a:off x="3493796" y="-13076"/>
          <a:ext cx="1608211" cy="1234665"/>
        </a:xfrm>
        <a:prstGeom prst="roundRect">
          <a:avLst/>
        </a:prstGeom>
        <a:gradFill rotWithShape="0">
          <a:gsLst>
            <a:gs pos="0">
              <a:schemeClr val="accent4">
                <a:hueOff val="782754"/>
                <a:satOff val="3459"/>
                <a:lumOff val="4482"/>
                <a:alphaOff val="0"/>
                <a:lumMod val="110000"/>
                <a:satMod val="105000"/>
                <a:tint val="67000"/>
              </a:schemeClr>
            </a:gs>
            <a:gs pos="50000">
              <a:schemeClr val="accent4">
                <a:hueOff val="782754"/>
                <a:satOff val="3459"/>
                <a:lumOff val="4482"/>
                <a:alphaOff val="0"/>
                <a:lumMod val="105000"/>
                <a:satMod val="103000"/>
                <a:tint val="73000"/>
              </a:schemeClr>
            </a:gs>
            <a:gs pos="100000">
              <a:schemeClr val="accent4">
                <a:hueOff val="782754"/>
                <a:satOff val="3459"/>
                <a:lumOff val="44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Provide time to talk and be open about feelings</a:t>
          </a:r>
        </a:p>
      </dsp:txBody>
      <dsp:txXfrm>
        <a:off x="3554067" y="47195"/>
        <a:ext cx="1487669" cy="1114123"/>
      </dsp:txXfrm>
    </dsp:sp>
    <dsp:sp modelId="{F4DAD6FF-20FA-4BCD-B584-1FA5B7DC362E}">
      <dsp:nvSpPr>
        <dsp:cNvPr id="0" name=""/>
        <dsp:cNvSpPr/>
      </dsp:nvSpPr>
      <dsp:spPr>
        <a:xfrm rot="20051508">
          <a:off x="5278013" y="1723571"/>
          <a:ext cx="573154" cy="0"/>
        </a:xfrm>
        <a:custGeom>
          <a:avLst/>
          <a:gdLst/>
          <a:ahLst/>
          <a:cxnLst/>
          <a:rect l="0" t="0" r="0" b="0"/>
          <a:pathLst>
            <a:path>
              <a:moveTo>
                <a:pt x="0" y="0"/>
              </a:moveTo>
              <a:lnTo>
                <a:pt x="57315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31B762-D87A-42FF-B23C-B3DAD5FD2993}">
      <dsp:nvSpPr>
        <dsp:cNvPr id="0" name=""/>
        <dsp:cNvSpPr/>
      </dsp:nvSpPr>
      <dsp:spPr>
        <a:xfrm>
          <a:off x="5822583" y="718351"/>
          <a:ext cx="1606105" cy="984205"/>
        </a:xfrm>
        <a:prstGeom prst="roundRect">
          <a:avLst/>
        </a:prstGeom>
        <a:gradFill rotWithShape="0">
          <a:gsLst>
            <a:gs pos="0">
              <a:schemeClr val="accent4">
                <a:hueOff val="1565508"/>
                <a:satOff val="6917"/>
                <a:lumOff val="8963"/>
                <a:alphaOff val="0"/>
                <a:lumMod val="110000"/>
                <a:satMod val="105000"/>
                <a:tint val="67000"/>
              </a:schemeClr>
            </a:gs>
            <a:gs pos="50000">
              <a:schemeClr val="accent4">
                <a:hueOff val="1565508"/>
                <a:satOff val="6917"/>
                <a:lumOff val="8963"/>
                <a:alphaOff val="0"/>
                <a:lumMod val="105000"/>
                <a:satMod val="103000"/>
                <a:tint val="73000"/>
              </a:schemeClr>
            </a:gs>
            <a:gs pos="100000">
              <a:schemeClr val="accent4">
                <a:hueOff val="1565508"/>
                <a:satOff val="6917"/>
                <a:lumOff val="89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Predictable routines</a:t>
          </a:r>
        </a:p>
      </dsp:txBody>
      <dsp:txXfrm>
        <a:off x="5870628" y="766396"/>
        <a:ext cx="1510015" cy="888115"/>
      </dsp:txXfrm>
    </dsp:sp>
    <dsp:sp modelId="{FD52748C-56D9-4C79-BC81-A388C857FE54}">
      <dsp:nvSpPr>
        <dsp:cNvPr id="0" name=""/>
        <dsp:cNvSpPr/>
      </dsp:nvSpPr>
      <dsp:spPr>
        <a:xfrm rot="1262302">
          <a:off x="5282876" y="2851688"/>
          <a:ext cx="711710" cy="0"/>
        </a:xfrm>
        <a:custGeom>
          <a:avLst/>
          <a:gdLst/>
          <a:ahLst/>
          <a:cxnLst/>
          <a:rect l="0" t="0" r="0" b="0"/>
          <a:pathLst>
            <a:path>
              <a:moveTo>
                <a:pt x="0" y="0"/>
              </a:moveTo>
              <a:lnTo>
                <a:pt x="71171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A912FD-475C-4FB5-8A08-FA2940596AFE}">
      <dsp:nvSpPr>
        <dsp:cNvPr id="0" name=""/>
        <dsp:cNvSpPr/>
      </dsp:nvSpPr>
      <dsp:spPr>
        <a:xfrm>
          <a:off x="5970865" y="2410188"/>
          <a:ext cx="1272577" cy="1627974"/>
        </a:xfrm>
        <a:prstGeom prst="roundRect">
          <a:avLst/>
        </a:prstGeom>
        <a:gradFill rotWithShape="0">
          <a:gsLst>
            <a:gs pos="0">
              <a:schemeClr val="accent4">
                <a:hueOff val="2348263"/>
                <a:satOff val="10376"/>
                <a:lumOff val="13445"/>
                <a:alphaOff val="0"/>
                <a:lumMod val="110000"/>
                <a:satMod val="105000"/>
                <a:tint val="67000"/>
              </a:schemeClr>
            </a:gs>
            <a:gs pos="50000">
              <a:schemeClr val="accent4">
                <a:hueOff val="2348263"/>
                <a:satOff val="10376"/>
                <a:lumOff val="13445"/>
                <a:alphaOff val="0"/>
                <a:lumMod val="105000"/>
                <a:satMod val="103000"/>
                <a:tint val="73000"/>
              </a:schemeClr>
            </a:gs>
            <a:gs pos="100000">
              <a:schemeClr val="accent4">
                <a:hueOff val="2348263"/>
                <a:satOff val="10376"/>
                <a:lumOff val="134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Increase child’s coping skills by practicing calming strategies </a:t>
          </a:r>
        </a:p>
      </dsp:txBody>
      <dsp:txXfrm>
        <a:off x="6032987" y="2472310"/>
        <a:ext cx="1148333" cy="1503730"/>
      </dsp:txXfrm>
    </dsp:sp>
    <dsp:sp modelId="{5FD7C7B5-26B4-40BF-BDD1-87823CCE0E31}">
      <dsp:nvSpPr>
        <dsp:cNvPr id="0" name=""/>
        <dsp:cNvSpPr/>
      </dsp:nvSpPr>
      <dsp:spPr>
        <a:xfrm rot="4998197">
          <a:off x="4070276" y="3392964"/>
          <a:ext cx="703849" cy="0"/>
        </a:xfrm>
        <a:custGeom>
          <a:avLst/>
          <a:gdLst/>
          <a:ahLst/>
          <a:cxnLst/>
          <a:rect l="0" t="0" r="0" b="0"/>
          <a:pathLst>
            <a:path>
              <a:moveTo>
                <a:pt x="0" y="0"/>
              </a:moveTo>
              <a:lnTo>
                <a:pt x="70384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C4F5F3-2DD5-4F95-A992-7930A4178A63}">
      <dsp:nvSpPr>
        <dsp:cNvPr id="0" name=""/>
        <dsp:cNvSpPr/>
      </dsp:nvSpPr>
      <dsp:spPr>
        <a:xfrm>
          <a:off x="3806349" y="3742488"/>
          <a:ext cx="1429341" cy="984205"/>
        </a:xfrm>
        <a:prstGeom prst="roundRect">
          <a:avLst/>
        </a:prstGeom>
        <a:gradFill rotWithShape="0">
          <a:gsLst>
            <a:gs pos="0">
              <a:schemeClr val="accent4">
                <a:hueOff val="3131017"/>
                <a:satOff val="13834"/>
                <a:lumOff val="17927"/>
                <a:alphaOff val="0"/>
                <a:lumMod val="110000"/>
                <a:satMod val="105000"/>
                <a:tint val="67000"/>
              </a:schemeClr>
            </a:gs>
            <a:gs pos="50000">
              <a:schemeClr val="accent4">
                <a:hueOff val="3131017"/>
                <a:satOff val="13834"/>
                <a:lumOff val="17927"/>
                <a:alphaOff val="0"/>
                <a:lumMod val="105000"/>
                <a:satMod val="103000"/>
                <a:tint val="73000"/>
              </a:schemeClr>
            </a:gs>
            <a:gs pos="100000">
              <a:schemeClr val="accent4">
                <a:hueOff val="3131017"/>
                <a:satOff val="13834"/>
                <a:lumOff val="179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Discourage avoidance</a:t>
          </a:r>
        </a:p>
      </dsp:txBody>
      <dsp:txXfrm>
        <a:off x="3854394" y="3790533"/>
        <a:ext cx="1333251" cy="888115"/>
      </dsp:txXfrm>
    </dsp:sp>
    <dsp:sp modelId="{A56BB889-5756-4B7B-9E3E-43BD35CD7AFA}">
      <dsp:nvSpPr>
        <dsp:cNvPr id="0" name=""/>
        <dsp:cNvSpPr/>
      </dsp:nvSpPr>
      <dsp:spPr>
        <a:xfrm rot="8326915">
          <a:off x="2930610" y="3254011"/>
          <a:ext cx="639134" cy="0"/>
        </a:xfrm>
        <a:custGeom>
          <a:avLst/>
          <a:gdLst/>
          <a:ahLst/>
          <a:cxnLst/>
          <a:rect l="0" t="0" r="0" b="0"/>
          <a:pathLst>
            <a:path>
              <a:moveTo>
                <a:pt x="0" y="0"/>
              </a:moveTo>
              <a:lnTo>
                <a:pt x="63913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E4F4A1-18B1-4FAD-BADA-E22018FEA895}">
      <dsp:nvSpPr>
        <dsp:cNvPr id="0" name=""/>
        <dsp:cNvSpPr/>
      </dsp:nvSpPr>
      <dsp:spPr>
        <a:xfrm>
          <a:off x="1733359" y="3464583"/>
          <a:ext cx="1429341" cy="984205"/>
        </a:xfrm>
        <a:prstGeom prst="roundRect">
          <a:avLst/>
        </a:prstGeom>
        <a:gradFill rotWithShape="0">
          <a:gsLst>
            <a:gs pos="0">
              <a:schemeClr val="accent4">
                <a:hueOff val="3913771"/>
                <a:satOff val="17293"/>
                <a:lumOff val="22409"/>
                <a:alphaOff val="0"/>
                <a:lumMod val="110000"/>
                <a:satMod val="105000"/>
                <a:tint val="67000"/>
              </a:schemeClr>
            </a:gs>
            <a:gs pos="50000">
              <a:schemeClr val="accent4">
                <a:hueOff val="3913771"/>
                <a:satOff val="17293"/>
                <a:lumOff val="22409"/>
                <a:alphaOff val="0"/>
                <a:lumMod val="105000"/>
                <a:satMod val="103000"/>
                <a:tint val="73000"/>
              </a:schemeClr>
            </a:gs>
            <a:gs pos="100000">
              <a:schemeClr val="accent4">
                <a:hueOff val="3913771"/>
                <a:satOff val="17293"/>
                <a:lumOff val="2240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Try not to take over</a:t>
          </a:r>
        </a:p>
      </dsp:txBody>
      <dsp:txXfrm>
        <a:off x="1781404" y="3512628"/>
        <a:ext cx="1333251" cy="888115"/>
      </dsp:txXfrm>
    </dsp:sp>
    <dsp:sp modelId="{6B336AE2-AF98-4244-BA6D-076189DB6BAB}">
      <dsp:nvSpPr>
        <dsp:cNvPr id="0" name=""/>
        <dsp:cNvSpPr/>
      </dsp:nvSpPr>
      <dsp:spPr>
        <a:xfrm rot="10816015">
          <a:off x="2173065" y="2328740"/>
          <a:ext cx="1116548" cy="0"/>
        </a:xfrm>
        <a:custGeom>
          <a:avLst/>
          <a:gdLst/>
          <a:ahLst/>
          <a:cxnLst/>
          <a:rect l="0" t="0" r="0" b="0"/>
          <a:pathLst>
            <a:path>
              <a:moveTo>
                <a:pt x="0" y="0"/>
              </a:moveTo>
              <a:lnTo>
                <a:pt x="111654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CAF520-5163-4A79-9E4E-9D258403F051}">
      <dsp:nvSpPr>
        <dsp:cNvPr id="0" name=""/>
        <dsp:cNvSpPr/>
      </dsp:nvSpPr>
      <dsp:spPr>
        <a:xfrm>
          <a:off x="414345" y="1727750"/>
          <a:ext cx="1758725" cy="1188585"/>
        </a:xfrm>
        <a:prstGeom prst="roundRect">
          <a:avLst/>
        </a:prstGeom>
        <a:gradFill rotWithShape="0">
          <a:gsLst>
            <a:gs pos="0">
              <a:schemeClr val="accent4">
                <a:hueOff val="4696525"/>
                <a:satOff val="20751"/>
                <a:lumOff val="26890"/>
                <a:alphaOff val="0"/>
                <a:lumMod val="110000"/>
                <a:satMod val="105000"/>
                <a:tint val="67000"/>
              </a:schemeClr>
            </a:gs>
            <a:gs pos="50000">
              <a:schemeClr val="accent4">
                <a:hueOff val="4696525"/>
                <a:satOff val="20751"/>
                <a:lumOff val="26890"/>
                <a:alphaOff val="0"/>
                <a:lumMod val="105000"/>
                <a:satMod val="103000"/>
                <a:tint val="73000"/>
              </a:schemeClr>
            </a:gs>
            <a:gs pos="100000">
              <a:schemeClr val="accent4">
                <a:hueOff val="4696525"/>
                <a:satOff val="20751"/>
                <a:lumOff val="268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Build confidence and independence in small steps</a:t>
          </a:r>
        </a:p>
      </dsp:txBody>
      <dsp:txXfrm>
        <a:off x="472367" y="1785772"/>
        <a:ext cx="1642681" cy="1072541"/>
      </dsp:txXfrm>
    </dsp:sp>
    <dsp:sp modelId="{62B92661-E575-415C-B0E2-E6F4AA0AA3CB}">
      <dsp:nvSpPr>
        <dsp:cNvPr id="0" name=""/>
        <dsp:cNvSpPr/>
      </dsp:nvSpPr>
      <dsp:spPr>
        <a:xfrm rot="12835675">
          <a:off x="2479914" y="1410653"/>
          <a:ext cx="885036" cy="0"/>
        </a:xfrm>
        <a:custGeom>
          <a:avLst/>
          <a:gdLst/>
          <a:ahLst/>
          <a:cxnLst/>
          <a:rect l="0" t="0" r="0" b="0"/>
          <a:pathLst>
            <a:path>
              <a:moveTo>
                <a:pt x="0" y="0"/>
              </a:moveTo>
              <a:lnTo>
                <a:pt x="88503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4545B2-1CBC-4056-B709-D02220987752}">
      <dsp:nvSpPr>
        <dsp:cNvPr id="0" name=""/>
        <dsp:cNvSpPr/>
      </dsp:nvSpPr>
      <dsp:spPr>
        <a:xfrm>
          <a:off x="1571051" y="340532"/>
          <a:ext cx="984205" cy="984205"/>
        </a:xfrm>
        <a:prstGeom prst="roundRect">
          <a:avLst/>
        </a:prstGeom>
        <a:gradFill rotWithShape="0">
          <a:gsLst>
            <a:gs pos="0">
              <a:schemeClr val="accent4">
                <a:hueOff val="5479279"/>
                <a:satOff val="24210"/>
                <a:lumOff val="31372"/>
                <a:alphaOff val="0"/>
                <a:lumMod val="110000"/>
                <a:satMod val="105000"/>
                <a:tint val="67000"/>
              </a:schemeClr>
            </a:gs>
            <a:gs pos="50000">
              <a:schemeClr val="accent4">
                <a:hueOff val="5479279"/>
                <a:satOff val="24210"/>
                <a:lumOff val="31372"/>
                <a:alphaOff val="0"/>
                <a:lumMod val="105000"/>
                <a:satMod val="103000"/>
                <a:tint val="73000"/>
              </a:schemeClr>
            </a:gs>
            <a:gs pos="100000">
              <a:schemeClr val="accent4">
                <a:hueOff val="5479279"/>
                <a:satOff val="24210"/>
                <a:lumOff val="313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Promote physical activity</a:t>
          </a:r>
        </a:p>
      </dsp:txBody>
      <dsp:txXfrm>
        <a:off x="1619096" y="388577"/>
        <a:ext cx="888115" cy="888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6E628-D07A-4058-9FAD-62D5B589293E}">
      <dsp:nvSpPr>
        <dsp:cNvPr id="0" name=""/>
        <dsp:cNvSpPr/>
      </dsp:nvSpPr>
      <dsp:spPr>
        <a:xfrm>
          <a:off x="4212875" y="1521970"/>
          <a:ext cx="1988584" cy="1394878"/>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GB" sz="2100" b="1" kern="1200" dirty="0"/>
            <a:t>Core Approaches</a:t>
          </a:r>
        </a:p>
      </dsp:txBody>
      <dsp:txXfrm>
        <a:off x="4280967" y="1590062"/>
        <a:ext cx="1852400" cy="1258694"/>
      </dsp:txXfrm>
    </dsp:sp>
    <dsp:sp modelId="{71D9E0A4-445F-49E4-B631-D3ADAA457F2C}">
      <dsp:nvSpPr>
        <dsp:cNvPr id="0" name=""/>
        <dsp:cNvSpPr/>
      </dsp:nvSpPr>
      <dsp:spPr>
        <a:xfrm rot="16199602">
          <a:off x="5006405" y="1321312"/>
          <a:ext cx="401316" cy="0"/>
        </a:xfrm>
        <a:custGeom>
          <a:avLst/>
          <a:gdLst/>
          <a:ahLst/>
          <a:cxnLst/>
          <a:rect l="0" t="0" r="0" b="0"/>
          <a:pathLst>
            <a:path>
              <a:moveTo>
                <a:pt x="0" y="0"/>
              </a:moveTo>
              <a:lnTo>
                <a:pt x="40131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C8EBFD-026A-4E3F-B6CA-106AFD90B1A7}">
      <dsp:nvSpPr>
        <dsp:cNvPr id="0" name=""/>
        <dsp:cNvSpPr/>
      </dsp:nvSpPr>
      <dsp:spPr>
        <a:xfrm>
          <a:off x="4414187" y="-96623"/>
          <a:ext cx="1585563" cy="1217278"/>
        </a:xfrm>
        <a:prstGeom prst="roundRect">
          <a:avLst/>
        </a:prstGeom>
        <a:gradFill rotWithShape="0">
          <a:gsLst>
            <a:gs pos="0">
              <a:schemeClr val="accent4">
                <a:hueOff val="782754"/>
                <a:satOff val="3459"/>
                <a:lumOff val="4482"/>
                <a:alphaOff val="0"/>
                <a:lumMod val="110000"/>
                <a:satMod val="105000"/>
                <a:tint val="67000"/>
              </a:schemeClr>
            </a:gs>
            <a:gs pos="50000">
              <a:schemeClr val="accent4">
                <a:hueOff val="782754"/>
                <a:satOff val="3459"/>
                <a:lumOff val="4482"/>
                <a:alphaOff val="0"/>
                <a:lumMod val="105000"/>
                <a:satMod val="103000"/>
                <a:tint val="73000"/>
              </a:schemeClr>
            </a:gs>
            <a:gs pos="100000">
              <a:schemeClr val="accent4">
                <a:hueOff val="782754"/>
                <a:satOff val="3459"/>
                <a:lumOff val="44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Provide time to talk and be open about feelings</a:t>
          </a:r>
        </a:p>
      </dsp:txBody>
      <dsp:txXfrm>
        <a:off x="4473610" y="-37200"/>
        <a:ext cx="1466717" cy="1098432"/>
      </dsp:txXfrm>
    </dsp:sp>
    <dsp:sp modelId="{F4DAD6FF-20FA-4BCD-B584-1FA5B7DC362E}">
      <dsp:nvSpPr>
        <dsp:cNvPr id="0" name=""/>
        <dsp:cNvSpPr/>
      </dsp:nvSpPr>
      <dsp:spPr>
        <a:xfrm rot="20051508">
          <a:off x="6173277" y="1615567"/>
          <a:ext cx="565082" cy="0"/>
        </a:xfrm>
        <a:custGeom>
          <a:avLst/>
          <a:gdLst/>
          <a:ahLst/>
          <a:cxnLst/>
          <a:rect l="0" t="0" r="0" b="0"/>
          <a:pathLst>
            <a:path>
              <a:moveTo>
                <a:pt x="0" y="0"/>
              </a:moveTo>
              <a:lnTo>
                <a:pt x="56508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31B762-D87A-42FF-B23C-B3DAD5FD2993}">
      <dsp:nvSpPr>
        <dsp:cNvPr id="0" name=""/>
        <dsp:cNvSpPr/>
      </dsp:nvSpPr>
      <dsp:spPr>
        <a:xfrm>
          <a:off x="6710178" y="624504"/>
          <a:ext cx="1583486" cy="970344"/>
        </a:xfrm>
        <a:prstGeom prst="roundRect">
          <a:avLst/>
        </a:prstGeom>
        <a:gradFill rotWithShape="0">
          <a:gsLst>
            <a:gs pos="0">
              <a:schemeClr val="accent4">
                <a:hueOff val="1565508"/>
                <a:satOff val="6917"/>
                <a:lumOff val="8963"/>
                <a:alphaOff val="0"/>
                <a:lumMod val="110000"/>
                <a:satMod val="105000"/>
                <a:tint val="67000"/>
              </a:schemeClr>
            </a:gs>
            <a:gs pos="50000">
              <a:schemeClr val="accent4">
                <a:hueOff val="1565508"/>
                <a:satOff val="6917"/>
                <a:lumOff val="8963"/>
                <a:alphaOff val="0"/>
                <a:lumMod val="105000"/>
                <a:satMod val="103000"/>
                <a:tint val="73000"/>
              </a:schemeClr>
            </a:gs>
            <a:gs pos="100000">
              <a:schemeClr val="accent4">
                <a:hueOff val="1565508"/>
                <a:satOff val="6917"/>
                <a:lumOff val="89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Listen and provide emotional support</a:t>
          </a:r>
        </a:p>
      </dsp:txBody>
      <dsp:txXfrm>
        <a:off x="6757546" y="671872"/>
        <a:ext cx="1488750" cy="875608"/>
      </dsp:txXfrm>
    </dsp:sp>
    <dsp:sp modelId="{FD52748C-56D9-4C79-BC81-A388C857FE54}">
      <dsp:nvSpPr>
        <dsp:cNvPr id="0" name=""/>
        <dsp:cNvSpPr/>
      </dsp:nvSpPr>
      <dsp:spPr>
        <a:xfrm rot="1262302">
          <a:off x="6178072" y="2727797"/>
          <a:ext cx="701688" cy="0"/>
        </a:xfrm>
        <a:custGeom>
          <a:avLst/>
          <a:gdLst/>
          <a:ahLst/>
          <a:cxnLst/>
          <a:rect l="0" t="0" r="0" b="0"/>
          <a:pathLst>
            <a:path>
              <a:moveTo>
                <a:pt x="0" y="0"/>
              </a:moveTo>
              <a:lnTo>
                <a:pt x="70168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A912FD-475C-4FB5-8A08-FA2940596AFE}">
      <dsp:nvSpPr>
        <dsp:cNvPr id="0" name=""/>
        <dsp:cNvSpPr/>
      </dsp:nvSpPr>
      <dsp:spPr>
        <a:xfrm>
          <a:off x="6856373" y="2292515"/>
          <a:ext cx="1254656" cy="1605047"/>
        </a:xfrm>
        <a:prstGeom prst="roundRect">
          <a:avLst/>
        </a:prstGeom>
        <a:gradFill rotWithShape="0">
          <a:gsLst>
            <a:gs pos="0">
              <a:schemeClr val="accent4">
                <a:hueOff val="2348263"/>
                <a:satOff val="10376"/>
                <a:lumOff val="13445"/>
                <a:alphaOff val="0"/>
                <a:lumMod val="110000"/>
                <a:satMod val="105000"/>
                <a:tint val="67000"/>
              </a:schemeClr>
            </a:gs>
            <a:gs pos="50000">
              <a:schemeClr val="accent4">
                <a:hueOff val="2348263"/>
                <a:satOff val="10376"/>
                <a:lumOff val="13445"/>
                <a:alphaOff val="0"/>
                <a:lumMod val="105000"/>
                <a:satMod val="103000"/>
                <a:tint val="73000"/>
              </a:schemeClr>
            </a:gs>
            <a:gs pos="100000">
              <a:schemeClr val="accent4">
                <a:hueOff val="2348263"/>
                <a:satOff val="10376"/>
                <a:lumOff val="134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Support child to identify people in their ‘support circle’</a:t>
          </a:r>
        </a:p>
      </dsp:txBody>
      <dsp:txXfrm>
        <a:off x="6917620" y="2353762"/>
        <a:ext cx="1132162" cy="1482553"/>
      </dsp:txXfrm>
    </dsp:sp>
    <dsp:sp modelId="{5FD7C7B5-26B4-40BF-BDD1-87823CCE0E31}">
      <dsp:nvSpPr>
        <dsp:cNvPr id="0" name=""/>
        <dsp:cNvSpPr/>
      </dsp:nvSpPr>
      <dsp:spPr>
        <a:xfrm rot="4998197">
          <a:off x="5057024" y="3177719"/>
          <a:ext cx="525325" cy="0"/>
        </a:xfrm>
        <a:custGeom>
          <a:avLst/>
          <a:gdLst/>
          <a:ahLst/>
          <a:cxnLst/>
          <a:rect l="0" t="0" r="0" b="0"/>
          <a:pathLst>
            <a:path>
              <a:moveTo>
                <a:pt x="0" y="0"/>
              </a:moveTo>
              <a:lnTo>
                <a:pt x="52532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C4F5F3-2DD5-4F95-A992-7930A4178A63}">
      <dsp:nvSpPr>
        <dsp:cNvPr id="0" name=""/>
        <dsp:cNvSpPr/>
      </dsp:nvSpPr>
      <dsp:spPr>
        <a:xfrm>
          <a:off x="4703912" y="3438590"/>
          <a:ext cx="1446066" cy="1305269"/>
        </a:xfrm>
        <a:prstGeom prst="roundRect">
          <a:avLst/>
        </a:prstGeom>
        <a:gradFill rotWithShape="0">
          <a:gsLst>
            <a:gs pos="0">
              <a:schemeClr val="accent4">
                <a:hueOff val="3131017"/>
                <a:satOff val="13834"/>
                <a:lumOff val="17927"/>
                <a:alphaOff val="0"/>
                <a:lumMod val="110000"/>
                <a:satMod val="105000"/>
                <a:tint val="67000"/>
              </a:schemeClr>
            </a:gs>
            <a:gs pos="50000">
              <a:schemeClr val="accent4">
                <a:hueOff val="3131017"/>
                <a:satOff val="13834"/>
                <a:lumOff val="17927"/>
                <a:alphaOff val="0"/>
                <a:lumMod val="105000"/>
                <a:satMod val="103000"/>
                <a:tint val="73000"/>
              </a:schemeClr>
            </a:gs>
            <a:gs pos="100000">
              <a:schemeClr val="accent4">
                <a:hueOff val="3131017"/>
                <a:satOff val="13834"/>
                <a:lumOff val="179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Encourage reflection on enjoyable activities</a:t>
          </a:r>
        </a:p>
      </dsp:txBody>
      <dsp:txXfrm>
        <a:off x="4767630" y="3502308"/>
        <a:ext cx="1318630" cy="1177833"/>
      </dsp:txXfrm>
    </dsp:sp>
    <dsp:sp modelId="{A56BB889-5756-4B7B-9E3E-43BD35CD7AFA}">
      <dsp:nvSpPr>
        <dsp:cNvPr id="0" name=""/>
        <dsp:cNvSpPr/>
      </dsp:nvSpPr>
      <dsp:spPr>
        <a:xfrm rot="8326915">
          <a:off x="3970429" y="3082526"/>
          <a:ext cx="502870" cy="0"/>
        </a:xfrm>
        <a:custGeom>
          <a:avLst/>
          <a:gdLst/>
          <a:ahLst/>
          <a:cxnLst/>
          <a:rect l="0" t="0" r="0" b="0"/>
          <a:pathLst>
            <a:path>
              <a:moveTo>
                <a:pt x="0" y="0"/>
              </a:moveTo>
              <a:lnTo>
                <a:pt x="50287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E4F4A1-18B1-4FAD-BADA-E22018FEA895}">
      <dsp:nvSpPr>
        <dsp:cNvPr id="0" name=""/>
        <dsp:cNvSpPr/>
      </dsp:nvSpPr>
      <dsp:spPr>
        <a:xfrm>
          <a:off x="2635251" y="3248203"/>
          <a:ext cx="1495796" cy="1138059"/>
        </a:xfrm>
        <a:prstGeom prst="roundRect">
          <a:avLst/>
        </a:prstGeom>
        <a:gradFill rotWithShape="0">
          <a:gsLst>
            <a:gs pos="0">
              <a:schemeClr val="accent4">
                <a:hueOff val="3913771"/>
                <a:satOff val="17293"/>
                <a:lumOff val="22409"/>
                <a:alphaOff val="0"/>
                <a:lumMod val="110000"/>
                <a:satMod val="105000"/>
                <a:tint val="67000"/>
              </a:schemeClr>
            </a:gs>
            <a:gs pos="50000">
              <a:schemeClr val="accent4">
                <a:hueOff val="3913771"/>
                <a:satOff val="17293"/>
                <a:lumOff val="22409"/>
                <a:alphaOff val="0"/>
                <a:lumMod val="105000"/>
                <a:satMod val="103000"/>
                <a:tint val="73000"/>
              </a:schemeClr>
            </a:gs>
            <a:gs pos="100000">
              <a:schemeClr val="accent4">
                <a:hueOff val="3913771"/>
                <a:satOff val="17293"/>
                <a:lumOff val="2240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Encourage daily activities that support wellbeing</a:t>
          </a:r>
        </a:p>
      </dsp:txBody>
      <dsp:txXfrm>
        <a:off x="2690806" y="3303758"/>
        <a:ext cx="1384686" cy="1026949"/>
      </dsp:txXfrm>
    </dsp:sp>
    <dsp:sp modelId="{6B336AE2-AF98-4244-BA6D-076189DB6BAB}">
      <dsp:nvSpPr>
        <dsp:cNvPr id="0" name=""/>
        <dsp:cNvSpPr/>
      </dsp:nvSpPr>
      <dsp:spPr>
        <a:xfrm rot="10816015">
          <a:off x="3112056" y="2212214"/>
          <a:ext cx="1100824" cy="0"/>
        </a:xfrm>
        <a:custGeom>
          <a:avLst/>
          <a:gdLst/>
          <a:ahLst/>
          <a:cxnLst/>
          <a:rect l="0" t="0" r="0" b="0"/>
          <a:pathLst>
            <a:path>
              <a:moveTo>
                <a:pt x="0" y="0"/>
              </a:moveTo>
              <a:lnTo>
                <a:pt x="110082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CAF520-5163-4A79-9E4E-9D258403F051}">
      <dsp:nvSpPr>
        <dsp:cNvPr id="0" name=""/>
        <dsp:cNvSpPr/>
      </dsp:nvSpPr>
      <dsp:spPr>
        <a:xfrm>
          <a:off x="1378104" y="1619687"/>
          <a:ext cx="1733957" cy="1171846"/>
        </a:xfrm>
        <a:prstGeom prst="roundRect">
          <a:avLst/>
        </a:prstGeom>
        <a:gradFill rotWithShape="0">
          <a:gsLst>
            <a:gs pos="0">
              <a:schemeClr val="accent4">
                <a:hueOff val="4696525"/>
                <a:satOff val="20751"/>
                <a:lumOff val="26890"/>
                <a:alphaOff val="0"/>
                <a:lumMod val="110000"/>
                <a:satMod val="105000"/>
                <a:tint val="67000"/>
              </a:schemeClr>
            </a:gs>
            <a:gs pos="50000">
              <a:schemeClr val="accent4">
                <a:hueOff val="4696525"/>
                <a:satOff val="20751"/>
                <a:lumOff val="26890"/>
                <a:alphaOff val="0"/>
                <a:lumMod val="105000"/>
                <a:satMod val="103000"/>
                <a:tint val="73000"/>
              </a:schemeClr>
            </a:gs>
            <a:gs pos="100000">
              <a:schemeClr val="accent4">
                <a:hueOff val="4696525"/>
                <a:satOff val="20751"/>
                <a:lumOff val="268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Co create a ‘support plan’ incorporating small achievable targets</a:t>
          </a:r>
        </a:p>
      </dsp:txBody>
      <dsp:txXfrm>
        <a:off x="1435309" y="1676892"/>
        <a:ext cx="1619547" cy="1057436"/>
      </dsp:txXfrm>
    </dsp:sp>
    <dsp:sp modelId="{62B92661-E575-415C-B0E2-E6F4AA0AA3CB}">
      <dsp:nvSpPr>
        <dsp:cNvPr id="0" name=""/>
        <dsp:cNvSpPr/>
      </dsp:nvSpPr>
      <dsp:spPr>
        <a:xfrm rot="12835675">
          <a:off x="3607631" y="1365944"/>
          <a:ext cx="661562" cy="0"/>
        </a:xfrm>
        <a:custGeom>
          <a:avLst/>
          <a:gdLst/>
          <a:ahLst/>
          <a:cxnLst/>
          <a:rect l="0" t="0" r="0" b="0"/>
          <a:pathLst>
            <a:path>
              <a:moveTo>
                <a:pt x="0" y="0"/>
              </a:moveTo>
              <a:lnTo>
                <a:pt x="66156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4545B2-1CBC-4056-B709-D02220987752}">
      <dsp:nvSpPr>
        <dsp:cNvPr id="0" name=""/>
        <dsp:cNvSpPr/>
      </dsp:nvSpPr>
      <dsp:spPr>
        <a:xfrm>
          <a:off x="2343436" y="161923"/>
          <a:ext cx="1320513" cy="1150508"/>
        </a:xfrm>
        <a:prstGeom prst="roundRect">
          <a:avLst/>
        </a:prstGeom>
        <a:gradFill rotWithShape="0">
          <a:gsLst>
            <a:gs pos="0">
              <a:schemeClr val="accent4">
                <a:hueOff val="5479279"/>
                <a:satOff val="24210"/>
                <a:lumOff val="31372"/>
                <a:alphaOff val="0"/>
                <a:lumMod val="110000"/>
                <a:satMod val="105000"/>
                <a:tint val="67000"/>
              </a:schemeClr>
            </a:gs>
            <a:gs pos="50000">
              <a:schemeClr val="accent4">
                <a:hueOff val="5479279"/>
                <a:satOff val="24210"/>
                <a:lumOff val="31372"/>
                <a:alphaOff val="0"/>
                <a:lumMod val="105000"/>
                <a:satMod val="103000"/>
                <a:tint val="73000"/>
              </a:schemeClr>
            </a:gs>
            <a:gs pos="100000">
              <a:schemeClr val="accent4">
                <a:hueOff val="5479279"/>
                <a:satOff val="24210"/>
                <a:lumOff val="313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0" kern="1200" dirty="0"/>
            <a:t>Provide reassurance</a:t>
          </a:r>
        </a:p>
      </dsp:txBody>
      <dsp:txXfrm>
        <a:off x="2399599" y="218086"/>
        <a:ext cx="1208187" cy="103818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5/21/2024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1" dirty="0"/>
              <a:t>Wellbeing </a:t>
            </a:r>
            <a:r>
              <a:rPr lang="en-GB" dirty="0"/>
              <a:t>- Man</a:t>
            </a:r>
            <a:r>
              <a:rPr lang="en-GB" baseline="0" dirty="0"/>
              <a:t>y if not all of you will have direct experience or know of someone who has experienced difficulties regarding their emotional wellbeing. As we talk about today it might trigger some distressing feelings – please look after yourself – you are free to leave at any point and we are going to be around at the end if you would like to talk to one of us </a:t>
            </a:r>
            <a:r>
              <a:rPr lang="en-GB" dirty="0"/>
              <a:t>privately</a:t>
            </a:r>
            <a:r>
              <a:rPr lang="en-GB" baseline="0" dirty="0"/>
              <a:t>..</a:t>
            </a:r>
            <a:endParaRPr lang="en-GB" dirty="0">
              <a:cs typeface="Calibri"/>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Likewise, we’d like this session to be interactive, so it’s important that we </a:t>
            </a:r>
            <a:r>
              <a:rPr lang="en-GB" b="1" dirty="0">
                <a:latin typeface="Candara" panose="020E0502030303020204" pitchFamily="34" charset="0"/>
                <a:ea typeface="Arial Unicode MS" pitchFamily="34" charset="-128"/>
              </a:rPr>
              <a:t>l</a:t>
            </a:r>
            <a:r>
              <a:rPr lang="en-GB" b="1" dirty="0">
                <a:latin typeface="Candara" panose="020E0502030303020204" pitchFamily="34" charset="0"/>
                <a:ea typeface="Arial Unicode MS" pitchFamily="34" charset="-128"/>
                <a:cs typeface="Arial Unicode MS" pitchFamily="34" charset="-128"/>
              </a:rPr>
              <a:t>isten to each other and Respect different people’s views</a:t>
            </a:r>
            <a:r>
              <a:rPr lang="en-GB" dirty="0">
                <a:latin typeface="Candara" panose="020E0502030303020204" pitchFamily="34" charset="0"/>
                <a:ea typeface="Arial Unicode MS" pitchFamily="34" charset="-128"/>
                <a:cs typeface="Arial Unicode MS" pitchFamily="34" charset="-128"/>
              </a:rPr>
              <a:t>. </a:t>
            </a:r>
            <a:r>
              <a:rPr lang="en-GB" baseline="0" dirty="0"/>
              <a:t>Please respect confidentiality both when sharing information in the session, as we will not be able to talk about individual children or circumstances, just about anxiety generally. If people do share something personal to them, please don’t repeat this outside of the session as we want this to be a safe place for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dirty="0"/>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3</a:t>
            </a:fld>
            <a:endParaRPr lang="en-US" dirty="0"/>
          </a:p>
        </p:txBody>
      </p:sp>
    </p:spTree>
    <p:extLst>
      <p:ext uri="{BB962C8B-B14F-4D97-AF65-F5344CB8AC3E}">
        <p14:creationId xmlns:p14="http://schemas.microsoft.com/office/powerpoint/2010/main" val="964465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 surprise that some YP have found returning to school difficult after everything that has happened..</a:t>
            </a:r>
            <a:r>
              <a:rPr lang="en-US" dirty="0"/>
              <a:t> COVID-19 – stressful time for all. We </a:t>
            </a:r>
            <a:r>
              <a:rPr lang="en-US" dirty="0" err="1"/>
              <a:t>recognise</a:t>
            </a:r>
            <a:r>
              <a:rPr lang="en-US" dirty="0"/>
              <a:t> that there will be a wide range of 'normal' responses to the current situation and some pupils will just need support at the whole-school level.</a:t>
            </a:r>
            <a:endParaRPr lang="en-GB" dirty="0"/>
          </a:p>
        </p:txBody>
      </p:sp>
      <p:sp>
        <p:nvSpPr>
          <p:cNvPr id="4" name="Slide Number Placeholder 3"/>
          <p:cNvSpPr>
            <a:spLocks noGrp="1"/>
          </p:cNvSpPr>
          <p:nvPr>
            <p:ph type="sldNum" sz="quarter" idx="5"/>
          </p:nvPr>
        </p:nvSpPr>
        <p:spPr/>
        <p:txBody>
          <a:bodyPr/>
          <a:lstStyle/>
          <a:p>
            <a:fld id="{24D32636-A066-4083-ADB2-01702FF7EB9C}" type="slidenum">
              <a:rPr lang="en-GB" smtClean="0"/>
              <a:pPr/>
              <a:t>13</a:t>
            </a:fld>
            <a:endParaRPr lang="en-GB"/>
          </a:p>
        </p:txBody>
      </p:sp>
    </p:spTree>
    <p:extLst>
      <p:ext uri="{BB962C8B-B14F-4D97-AF65-F5344CB8AC3E}">
        <p14:creationId xmlns:p14="http://schemas.microsoft.com/office/powerpoint/2010/main" val="209474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US" dirty="0"/>
              <a:t>The charity </a:t>
            </a:r>
            <a:r>
              <a:rPr lang="en-US" dirty="0" err="1"/>
              <a:t>YoungMinds</a:t>
            </a:r>
            <a:r>
              <a:rPr lang="en-US" dirty="0"/>
              <a:t> conducted two studies looking at the impact of Covid-19 on young people with existing mental health </a:t>
            </a:r>
            <a:r>
              <a:rPr lang="en-US" dirty="0" err="1"/>
              <a:t>needs.The</a:t>
            </a:r>
            <a:r>
              <a:rPr lang="en-US" dirty="0"/>
              <a:t> first study was carried out over the first weekend of </a:t>
            </a:r>
            <a:r>
              <a:rPr lang="en-US" dirty="0" err="1"/>
              <a:t>lockdownIn</a:t>
            </a:r>
            <a:r>
              <a:rPr lang="en-US" dirty="0"/>
              <a:t> this study, 2,111 young people with existing mental health needs were surveyed between 20 March and 25 March.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DGA- anxiety that is pervasive and not linked to a specific event. Seems to be apprehensive and insecure.</a:t>
            </a:r>
          </a:p>
          <a:p>
            <a:endParaRPr lang="en-GB" dirty="0"/>
          </a:p>
        </p:txBody>
      </p:sp>
      <p:sp>
        <p:nvSpPr>
          <p:cNvPr id="4" name="Slide Number Placeholder 3"/>
          <p:cNvSpPr>
            <a:spLocks noGrp="1"/>
          </p:cNvSpPr>
          <p:nvPr>
            <p:ph type="sldNum" sz="quarter" idx="10"/>
          </p:nvPr>
        </p:nvSpPr>
        <p:spPr/>
        <p:txBody>
          <a:bodyPr/>
          <a:lstStyle/>
          <a:p>
            <a:fld id="{24D32636-A066-4083-ADB2-01702FF7EB9C}" type="slidenum">
              <a:rPr lang="en-GB" smtClean="0"/>
              <a:pPr/>
              <a:t>14</a:t>
            </a:fld>
            <a:endParaRPr lang="en-GB"/>
          </a:p>
        </p:txBody>
      </p:sp>
    </p:spTree>
    <p:extLst>
      <p:ext uri="{BB962C8B-B14F-4D97-AF65-F5344CB8AC3E}">
        <p14:creationId xmlns:p14="http://schemas.microsoft.com/office/powerpoint/2010/main" val="1310119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Tx/>
              <a:buChar char="-"/>
            </a:pPr>
            <a:r>
              <a:rPr lang="en-GB" sz="1050" b="1" dirty="0"/>
              <a:t>Provide</a:t>
            </a:r>
            <a:r>
              <a:rPr lang="en-GB" sz="1050" b="1" baseline="0" dirty="0"/>
              <a:t> time to talk:</a:t>
            </a:r>
          </a:p>
          <a:p>
            <a:pPr>
              <a:buFontTx/>
              <a:buNone/>
            </a:pPr>
            <a:r>
              <a:rPr lang="en-GB" sz="1050" b="0" baseline="0" dirty="0"/>
              <a:t>Acknowledging YPs worries is an important first step.</a:t>
            </a:r>
          </a:p>
          <a:p>
            <a:pPr>
              <a:buFontTx/>
              <a:buNone/>
            </a:pPr>
            <a:r>
              <a:rPr lang="en-GB" sz="1050" b="0" dirty="0"/>
              <a:t>Show</a:t>
            </a:r>
            <a:r>
              <a:rPr lang="en-GB" sz="1050" b="0" baseline="0" dirty="0"/>
              <a:t> you understand by acknowledging how your YP feels – about empathising rather than offering lots of reassurance </a:t>
            </a:r>
          </a:p>
          <a:p>
            <a:pPr>
              <a:buFontTx/>
              <a:buNone/>
            </a:pPr>
            <a:r>
              <a:rPr lang="en-GB" sz="1050" b="0" baseline="0" dirty="0"/>
              <a:t>You can help YP recognise when they are feeling scared by naming the feelings “It sounds like you’re a bit worried about…” I wonder if you’re feeling a bit scared?</a:t>
            </a:r>
          </a:p>
          <a:p>
            <a:pPr>
              <a:buFontTx/>
              <a:buNone/>
            </a:pPr>
            <a:r>
              <a:rPr lang="en-GB" sz="1050" b="0" baseline="0" dirty="0"/>
              <a:t>Labelling worries in this way helps YP to see that feeling scared is a normal feeling that can be managed.</a:t>
            </a:r>
          </a:p>
          <a:p>
            <a:pPr>
              <a:buFontTx/>
              <a:buNone/>
            </a:pPr>
            <a:r>
              <a:rPr lang="en-GB" sz="1050" b="0" baseline="0" dirty="0"/>
              <a:t>LINK TO EMOTION COACHING TRAINING</a:t>
            </a:r>
          </a:p>
          <a:p>
            <a:pPr>
              <a:buFontTx/>
              <a:buNone/>
            </a:pPr>
            <a:endParaRPr lang="en-GB" sz="1050" b="0" baseline="0" dirty="0"/>
          </a:p>
          <a:p>
            <a:pPr>
              <a:buFontTx/>
              <a:buNone/>
            </a:pPr>
            <a:r>
              <a:rPr lang="en-GB" sz="1050" b="1" baseline="0" dirty="0"/>
              <a:t>Increase YP’s helpful coping skills:</a:t>
            </a:r>
          </a:p>
          <a:p>
            <a:pPr>
              <a:buFontTx/>
              <a:buNone/>
            </a:pPr>
            <a:r>
              <a:rPr lang="en-GB" sz="1050" b="0" baseline="0" dirty="0"/>
              <a:t>Anxious feelings are fed by anxious thinking. Important not to dismiss </a:t>
            </a:r>
            <a:r>
              <a:rPr lang="en-GB" sz="1050" b="0" baseline="0" dirty="0" err="1"/>
              <a:t>Yps</a:t>
            </a:r>
            <a:r>
              <a:rPr lang="en-GB" sz="1050" b="0" baseline="0" dirty="0"/>
              <a:t> anxious feelings but to help them see that the situations they are worried about may not be as bad as they think. Prepare YP for situations they may find scary by planning ahead and practising ideas about what to do. YP don’t learn when they are already fearful because fear makes it hard for them to remember what you are saying. Preparation and practice help them use their coping skills and see they can manage</a:t>
            </a:r>
          </a:p>
          <a:p>
            <a:pPr>
              <a:buFontTx/>
              <a:buNone/>
            </a:pPr>
            <a:endParaRPr lang="en-GB" sz="1050" b="1" baseline="0" dirty="0"/>
          </a:p>
          <a:p>
            <a:pPr>
              <a:buFontTx/>
              <a:buNone/>
            </a:pPr>
            <a:r>
              <a:rPr lang="en-GB" sz="1050" b="1" baseline="0" dirty="0"/>
              <a:t>Discourage avoidance:</a:t>
            </a:r>
          </a:p>
          <a:p>
            <a:pPr>
              <a:buFontTx/>
              <a:buNone/>
            </a:pPr>
            <a:r>
              <a:rPr lang="en-GB" sz="1050" b="0" baseline="0" dirty="0"/>
              <a:t>When we feel anxious about something we naturally try and avoid it. But in doing so we feed the anxiety and make it greater and stronger the next time were faced with a similar situation. WE can help the YP to face things in a more manageable way by talking through situations, what they expect, what they can do, and the steps they can take to achieving this. We want to help but need to mindful that we don’t push too hard, as this would create an unpleasant and overwhelming experience rather than success. Praise or reward for every step they manage to take.</a:t>
            </a:r>
          </a:p>
          <a:p>
            <a:pPr>
              <a:buFontTx/>
              <a:buNone/>
            </a:pPr>
            <a:endParaRPr lang="en-GB" b="0" baseline="0" dirty="0"/>
          </a:p>
          <a:p>
            <a:pPr>
              <a:buFontTx/>
              <a:buNone/>
            </a:pPr>
            <a:r>
              <a:rPr lang="en-GB" b="1" baseline="0" dirty="0"/>
              <a:t>Avoid taking over:</a:t>
            </a:r>
          </a:p>
          <a:p>
            <a:pPr>
              <a:buFontTx/>
              <a:buNone/>
            </a:pPr>
            <a:r>
              <a:rPr lang="en-GB" b="0" baseline="0" dirty="0"/>
              <a:t>When we see a YP feeling anxious, we naturally want to help and can have a tendency to take over at times.  YP with anxiety are often happy to let someone else do things for them, but this stops them from learning how to cope for themselves.</a:t>
            </a:r>
          </a:p>
          <a:p>
            <a:pPr>
              <a:buFontTx/>
              <a:buNone/>
            </a:pPr>
            <a:endParaRPr lang="en-GB" b="0" dirty="0"/>
          </a:p>
          <a:p>
            <a:pPr>
              <a:buFontTx/>
              <a:buNone/>
            </a:pPr>
            <a:r>
              <a:rPr lang="en-GB" b="1" dirty="0"/>
              <a:t>Build</a:t>
            </a:r>
            <a:r>
              <a:rPr lang="en-GB" b="1" baseline="0" dirty="0"/>
              <a:t> confidence in small steps:</a:t>
            </a:r>
          </a:p>
          <a:p>
            <a:pPr>
              <a:buFontTx/>
              <a:buNone/>
            </a:pPr>
            <a:r>
              <a:rPr lang="en-GB" b="0" baseline="0" dirty="0"/>
              <a:t>Feeling pressure to be perfect is common in YP with anxiety disorders</a:t>
            </a:r>
          </a:p>
          <a:p>
            <a:pPr>
              <a:buFontTx/>
              <a:buNone/>
            </a:pPr>
            <a:r>
              <a:rPr lang="en-GB" b="0" baseline="0" dirty="0"/>
              <a:t>We know successes build confidence  so setting realistic expectations and helping them set their own goals is important in helping them to learn how to manage their anxiety.</a:t>
            </a:r>
          </a:p>
          <a:p>
            <a:pPr>
              <a:buFontTx/>
              <a:buNone/>
            </a:pPr>
            <a:r>
              <a:rPr lang="en-GB" b="0" baseline="0" dirty="0"/>
              <a:t>Set small challenges they can quickly succeed at  and build gradually becoming more independent. Provide opportunities for YP to take on special responsibilities that help support their view of themselves as capable. Reduces need for reassurance and builds confidence.</a:t>
            </a:r>
          </a:p>
          <a:p>
            <a:pPr>
              <a:buFontTx/>
              <a:buNone/>
            </a:pPr>
            <a:endParaRPr lang="en-GB" b="0" dirty="0"/>
          </a:p>
        </p:txBody>
      </p:sp>
      <p:sp>
        <p:nvSpPr>
          <p:cNvPr id="4" name="Slide Number Placeholder 3"/>
          <p:cNvSpPr>
            <a:spLocks noGrp="1"/>
          </p:cNvSpPr>
          <p:nvPr>
            <p:ph type="sldNum" sz="quarter" idx="10"/>
          </p:nvPr>
        </p:nvSpPr>
        <p:spPr/>
        <p:txBody>
          <a:bodyPr/>
          <a:lstStyle/>
          <a:p>
            <a:fld id="{F5E47CFB-FDDE-472B-A19B-758649727D41}" type="slidenum">
              <a:rPr lang="en-GB" smtClean="0"/>
              <a:pPr/>
              <a:t>15</a:t>
            </a:fld>
            <a:endParaRPr lang="en-GB"/>
          </a:p>
        </p:txBody>
      </p:sp>
    </p:spTree>
    <p:extLst>
      <p:ext uri="{BB962C8B-B14F-4D97-AF65-F5344CB8AC3E}">
        <p14:creationId xmlns:p14="http://schemas.microsoft.com/office/powerpoint/2010/main" val="66883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16</a:t>
            </a:fld>
            <a:endParaRPr lang="en-US" dirty="0"/>
          </a:p>
        </p:txBody>
      </p:sp>
    </p:spTree>
    <p:extLst>
      <p:ext uri="{BB962C8B-B14F-4D97-AF65-F5344CB8AC3E}">
        <p14:creationId xmlns:p14="http://schemas.microsoft.com/office/powerpoint/2010/main" val="1775170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3 mins</a:t>
            </a:r>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17</a:t>
            </a:fld>
            <a:endParaRPr lang="en-US" dirty="0"/>
          </a:p>
        </p:txBody>
      </p:sp>
    </p:spTree>
    <p:extLst>
      <p:ext uri="{BB962C8B-B14F-4D97-AF65-F5344CB8AC3E}">
        <p14:creationId xmlns:p14="http://schemas.microsoft.com/office/powerpoint/2010/main" val="428966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18</a:t>
            </a:fld>
            <a:endParaRPr lang="en-US" dirty="0"/>
          </a:p>
        </p:txBody>
      </p:sp>
    </p:spTree>
    <p:extLst>
      <p:ext uri="{BB962C8B-B14F-4D97-AF65-F5344CB8AC3E}">
        <p14:creationId xmlns:p14="http://schemas.microsoft.com/office/powerpoint/2010/main" val="3649933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19</a:t>
            </a:fld>
            <a:endParaRPr lang="en-US" dirty="0"/>
          </a:p>
        </p:txBody>
      </p:sp>
    </p:spTree>
    <p:extLst>
      <p:ext uri="{BB962C8B-B14F-4D97-AF65-F5344CB8AC3E}">
        <p14:creationId xmlns:p14="http://schemas.microsoft.com/office/powerpoint/2010/main" val="2032977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 https://www.youtube.com/watch?v=wXCeYgHLJdo</a:t>
            </a:r>
          </a:p>
        </p:txBody>
      </p:sp>
      <p:sp>
        <p:nvSpPr>
          <p:cNvPr id="4" name="Slide Number Placeholder 3"/>
          <p:cNvSpPr>
            <a:spLocks noGrp="1"/>
          </p:cNvSpPr>
          <p:nvPr>
            <p:ph type="sldNum" sz="quarter" idx="5"/>
          </p:nvPr>
        </p:nvSpPr>
        <p:spPr/>
        <p:txBody>
          <a:bodyPr/>
          <a:lstStyle/>
          <a:p>
            <a:fld id="{D40C6A29-4676-420C-BBE3-ACC2B80F64D4}" type="slidenum">
              <a:rPr lang="en-US" smtClean="0"/>
              <a:t>20</a:t>
            </a:fld>
            <a:endParaRPr lang="en-US" dirty="0"/>
          </a:p>
        </p:txBody>
      </p:sp>
    </p:spTree>
    <p:extLst>
      <p:ext uri="{BB962C8B-B14F-4D97-AF65-F5344CB8AC3E}">
        <p14:creationId xmlns:p14="http://schemas.microsoft.com/office/powerpoint/2010/main" val="1812825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21</a:t>
            </a:fld>
            <a:endParaRPr lang="en-US" dirty="0"/>
          </a:p>
        </p:txBody>
      </p:sp>
    </p:spTree>
    <p:extLst>
      <p:ext uri="{BB962C8B-B14F-4D97-AF65-F5344CB8AC3E}">
        <p14:creationId xmlns:p14="http://schemas.microsoft.com/office/powerpoint/2010/main" val="77181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out for these!</a:t>
            </a:r>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22</a:t>
            </a:fld>
            <a:endParaRPr lang="en-US" dirty="0"/>
          </a:p>
        </p:txBody>
      </p:sp>
    </p:spTree>
    <p:extLst>
      <p:ext uri="{BB962C8B-B14F-4D97-AF65-F5344CB8AC3E}">
        <p14:creationId xmlns:p14="http://schemas.microsoft.com/office/powerpoint/2010/main" val="99801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5</a:t>
            </a:fld>
            <a:endParaRPr lang="en-US" dirty="0"/>
          </a:p>
        </p:txBody>
      </p:sp>
    </p:spTree>
    <p:extLst>
      <p:ext uri="{BB962C8B-B14F-4D97-AF65-F5344CB8AC3E}">
        <p14:creationId xmlns:p14="http://schemas.microsoft.com/office/powerpoint/2010/main" val="2322343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dirty="0"/>
              <a:t>Provide time to talk and be open about feelings </a:t>
            </a:r>
            <a:r>
              <a:rPr lang="en-GB" sz="1200" b="0" dirty="0"/>
              <a:t>– recognise that the young person might not feel ready to talk when you first approach them, continue to gently try and encourage them to talk to you (or another trusted adult) about how they are feeling. They may also feel more comfortable to talk to an anonymous person or helpline/ chat function (</a:t>
            </a:r>
            <a:r>
              <a:rPr lang="en-GB" sz="1200" b="0" dirty="0" err="1"/>
              <a:t>e.g’s</a:t>
            </a:r>
            <a:r>
              <a:rPr lang="en-GB" sz="1200" b="0" dirty="0"/>
              <a:t> on signposting slide)</a:t>
            </a:r>
          </a:p>
          <a:p>
            <a:pPr lvl="0"/>
            <a:endParaRPr lang="en-GB" sz="1200" b="0" dirty="0"/>
          </a:p>
          <a:p>
            <a:pPr lvl="0"/>
            <a:r>
              <a:rPr lang="en-GB" sz="1200" b="1" dirty="0"/>
              <a:t>Listen and provide emotional support </a:t>
            </a:r>
            <a:r>
              <a:rPr lang="en-GB" sz="1200" b="0" dirty="0"/>
              <a:t>– Providing a space for CYP to feel heard is powerful. T</a:t>
            </a:r>
            <a:r>
              <a:rPr lang="en-GB" b="0" i="0" dirty="0">
                <a:solidFill>
                  <a:srgbClr val="FFFFFF"/>
                </a:solidFill>
                <a:effectLst/>
                <a:latin typeface="Lato" panose="020F0502020204030203" pitchFamily="34" charset="0"/>
              </a:rPr>
              <a:t>ry not to ask too many questions, come up with quick solutions or gloss over their sadness. Empathise with how they’re feeling and remember they’ve taken a risk in opening up to you – let them know they can talk to you as often and for as long as they need to.</a:t>
            </a:r>
            <a:endParaRPr lang="en-GB" sz="1200" b="0" dirty="0"/>
          </a:p>
          <a:p>
            <a:pPr lvl="0"/>
            <a:endParaRPr lang="en-GB" sz="1200" b="0" dirty="0"/>
          </a:p>
          <a:p>
            <a:pPr lvl="0"/>
            <a:r>
              <a:rPr lang="en-GB" sz="1200" b="1" dirty="0"/>
              <a:t>Support child to identify people in their ‘support circle</a:t>
            </a:r>
            <a:r>
              <a:rPr lang="en-GB" sz="1200" b="0" dirty="0"/>
              <a:t>’ – who they can seek wider support from. </a:t>
            </a:r>
            <a:r>
              <a:rPr lang="en-GB" b="0" i="0" dirty="0">
                <a:solidFill>
                  <a:srgbClr val="FFFFFF"/>
                </a:solidFill>
                <a:effectLst/>
                <a:latin typeface="Lato" panose="020F0502020204030203" pitchFamily="34" charset="0"/>
              </a:rPr>
              <a:t>They might even want to keep a list of the people they trust and can reach out to for support when they need it, together with their contact details. Doing this exercise can help your child to feel less isolated, reminding them that there are people in their life who care about them.</a:t>
            </a:r>
            <a:endParaRPr lang="en-GB" sz="1200" b="0" dirty="0"/>
          </a:p>
          <a:p>
            <a:pPr lvl="0"/>
            <a:endParaRPr lang="en-GB" sz="1200" b="0" dirty="0"/>
          </a:p>
          <a:p>
            <a:pPr lvl="0"/>
            <a:r>
              <a:rPr lang="en-GB" sz="1200" b="1" dirty="0"/>
              <a:t>Encourage reflection on enjoyable activities - </a:t>
            </a:r>
            <a:r>
              <a:rPr lang="en-GB" b="0" i="0" dirty="0">
                <a:solidFill>
                  <a:srgbClr val="FFFFFF"/>
                </a:solidFill>
                <a:effectLst/>
                <a:latin typeface="Lato" panose="020F0502020204030203" pitchFamily="34" charset="0"/>
              </a:rPr>
              <a:t>Take a step-by-step approach towards helping them do these activities when they feel able to. This could be things like exercising or playing sport, listening to music, doing something creative like colouring or drawing, watching a favourite film, reading a favourite book or going for a walk with you.</a:t>
            </a:r>
          </a:p>
          <a:p>
            <a:pPr lvl="0"/>
            <a:endParaRPr lang="en-GB" sz="1200" b="1" dirty="0"/>
          </a:p>
          <a:p>
            <a:pPr lvl="0"/>
            <a:r>
              <a:rPr lang="en-GB" sz="1200" b="1" dirty="0"/>
              <a:t>Encourage daily activities that support wellbeing - </a:t>
            </a:r>
            <a:r>
              <a:rPr lang="en-GB" b="0" i="0" dirty="0">
                <a:solidFill>
                  <a:srgbClr val="FFFFFF"/>
                </a:solidFill>
                <a:effectLst/>
                <a:latin typeface="Lato" panose="020F0502020204030203" pitchFamily="34" charset="0"/>
              </a:rPr>
              <a:t>This includes getting up at a regular time, eating regular healthy meals, doing exercise, drinking water, spending quality time with loved ones and getting enough sleep (teens need a minimum of eight to ten hours per night). It might help to think about limits around screen time as part of this. (Idea of </a:t>
            </a:r>
            <a:r>
              <a:rPr lang="en-GB" b="1" i="0" dirty="0">
                <a:solidFill>
                  <a:srgbClr val="FFFFFF"/>
                </a:solidFill>
                <a:effectLst/>
                <a:latin typeface="Lato" panose="020F0502020204030203" pitchFamily="34" charset="0"/>
              </a:rPr>
              <a:t>pro-active </a:t>
            </a:r>
            <a:r>
              <a:rPr lang="en-GB" b="0" i="0" dirty="0">
                <a:solidFill>
                  <a:srgbClr val="FFFFFF"/>
                </a:solidFill>
                <a:effectLst/>
                <a:latin typeface="Lato" panose="020F0502020204030203" pitchFamily="34" charset="0"/>
              </a:rPr>
              <a:t>strategies being </a:t>
            </a:r>
            <a:r>
              <a:rPr lang="en-GB" b="1" i="0" dirty="0">
                <a:solidFill>
                  <a:srgbClr val="FFFFFF"/>
                </a:solidFill>
                <a:effectLst/>
                <a:latin typeface="Lato" panose="020F0502020204030203" pitchFamily="34" charset="0"/>
              </a:rPr>
              <a:t>more helpful </a:t>
            </a:r>
            <a:r>
              <a:rPr lang="en-GB" b="0" i="0" dirty="0">
                <a:solidFill>
                  <a:srgbClr val="FFFFFF"/>
                </a:solidFill>
                <a:effectLst/>
                <a:latin typeface="Lato" panose="020F0502020204030203" pitchFamily="34" charset="0"/>
              </a:rPr>
              <a:t>than </a:t>
            </a:r>
            <a:r>
              <a:rPr lang="en-GB" b="1" i="0" dirty="0">
                <a:solidFill>
                  <a:srgbClr val="FFFFFF"/>
                </a:solidFill>
                <a:effectLst/>
                <a:latin typeface="Lato" panose="020F0502020204030203" pitchFamily="34" charset="0"/>
              </a:rPr>
              <a:t>reactive</a:t>
            </a:r>
            <a:r>
              <a:rPr lang="en-GB" b="0" i="0" dirty="0">
                <a:solidFill>
                  <a:srgbClr val="FFFFFF"/>
                </a:solidFill>
                <a:effectLst/>
                <a:latin typeface="Lato" panose="020F0502020204030203" pitchFamily="34" charset="0"/>
              </a:rPr>
              <a:t> ones)</a:t>
            </a:r>
          </a:p>
          <a:p>
            <a:pPr lvl="0"/>
            <a:endParaRPr lang="en-GB" sz="1200" b="1" dirty="0"/>
          </a:p>
          <a:p>
            <a:pPr lvl="0"/>
            <a:r>
              <a:rPr lang="en-GB" sz="1200" b="1" dirty="0"/>
              <a:t>Co create a ‘support plan’ incorporating small achievable targets –  </a:t>
            </a:r>
            <a:r>
              <a:rPr lang="en-GB" b="0" i="0" dirty="0">
                <a:solidFill>
                  <a:srgbClr val="FFFFFF"/>
                </a:solidFill>
                <a:effectLst/>
                <a:latin typeface="Lato" panose="020F0502020204030203" pitchFamily="34" charset="0"/>
              </a:rPr>
              <a:t>Together you can explore things like the type of support they would find helpful from you and others, the activities that help them to feel better and the people or services they can get in touch with when they need support.</a:t>
            </a:r>
            <a:endParaRPr lang="en-GB" sz="1200" b="1" dirty="0"/>
          </a:p>
          <a:p>
            <a:pPr lvl="0"/>
            <a:endParaRPr lang="en-GB" sz="1200" b="1" dirty="0"/>
          </a:p>
          <a:p>
            <a:pPr lvl="0"/>
            <a:r>
              <a:rPr lang="en-GB" sz="1200" b="1" dirty="0"/>
              <a:t>Provide reassurance- l</a:t>
            </a:r>
            <a:r>
              <a:rPr lang="en-GB" b="0" i="0" dirty="0">
                <a:solidFill>
                  <a:srgbClr val="FFFFFF"/>
                </a:solidFill>
                <a:effectLst/>
                <a:latin typeface="Lato" panose="020F0502020204030203" pitchFamily="34" charset="0"/>
              </a:rPr>
              <a:t>et them know you care for them, these feelings won’t last forever, and that you can find support to help things feel better.</a:t>
            </a:r>
          </a:p>
          <a:p>
            <a:pPr lvl="0"/>
            <a:endParaRPr lang="en-GB" sz="1200" b="1" dirty="0"/>
          </a:p>
          <a:p>
            <a:pPr lvl="0"/>
            <a:r>
              <a:rPr lang="en-GB" sz="1200" b="1" dirty="0"/>
              <a:t>https://www.youngminds.org.uk/parent/parents-a-z-mental-health-guide/depression-and-low-mood/</a:t>
            </a: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23</a:t>
            </a:fld>
            <a:endParaRPr lang="en-US" dirty="0"/>
          </a:p>
        </p:txBody>
      </p:sp>
    </p:spTree>
    <p:extLst>
      <p:ext uri="{BB962C8B-B14F-4D97-AF65-F5344CB8AC3E}">
        <p14:creationId xmlns:p14="http://schemas.microsoft.com/office/powerpoint/2010/main" val="1555139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24</a:t>
            </a:fld>
            <a:endParaRPr lang="en-US" dirty="0"/>
          </a:p>
        </p:txBody>
      </p:sp>
    </p:spTree>
    <p:extLst>
      <p:ext uri="{BB962C8B-B14F-4D97-AF65-F5344CB8AC3E}">
        <p14:creationId xmlns:p14="http://schemas.microsoft.com/office/powerpoint/2010/main" val="2705961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25</a:t>
            </a:fld>
            <a:endParaRPr lang="en-US" dirty="0"/>
          </a:p>
        </p:txBody>
      </p:sp>
    </p:spTree>
    <p:extLst>
      <p:ext uri="{BB962C8B-B14F-4D97-AF65-F5344CB8AC3E}">
        <p14:creationId xmlns:p14="http://schemas.microsoft.com/office/powerpoint/2010/main" val="4075381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26</a:t>
            </a:fld>
            <a:endParaRPr lang="en-US" dirty="0"/>
          </a:p>
        </p:txBody>
      </p:sp>
    </p:spTree>
    <p:extLst>
      <p:ext uri="{BB962C8B-B14F-4D97-AF65-F5344CB8AC3E}">
        <p14:creationId xmlns:p14="http://schemas.microsoft.com/office/powerpoint/2010/main" val="2779309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Hierarchy of Needs – Based on Maslow.</a:t>
            </a:r>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27</a:t>
            </a:fld>
            <a:endParaRPr lang="en-US" dirty="0"/>
          </a:p>
        </p:txBody>
      </p:sp>
    </p:spTree>
    <p:extLst>
      <p:ext uri="{BB962C8B-B14F-4D97-AF65-F5344CB8AC3E}">
        <p14:creationId xmlns:p14="http://schemas.microsoft.com/office/powerpoint/2010/main" val="320018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to each setting.</a:t>
            </a:r>
          </a:p>
          <a:p>
            <a:endParaRPr lang="en-US" dirty="0"/>
          </a:p>
          <a:p>
            <a:r>
              <a:rPr lang="en-US" dirty="0"/>
              <a:t>Informal is as important as formal support.</a:t>
            </a:r>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28</a:t>
            </a:fld>
            <a:endParaRPr lang="en-US" dirty="0"/>
          </a:p>
        </p:txBody>
      </p:sp>
    </p:spTree>
    <p:extLst>
      <p:ext uri="{BB962C8B-B14F-4D97-AF65-F5344CB8AC3E}">
        <p14:creationId xmlns:p14="http://schemas.microsoft.com/office/powerpoint/2010/main" val="1476668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29</a:t>
            </a:fld>
            <a:endParaRPr lang="en-US" dirty="0"/>
          </a:p>
        </p:txBody>
      </p:sp>
    </p:spTree>
    <p:extLst>
      <p:ext uri="{BB962C8B-B14F-4D97-AF65-F5344CB8AC3E}">
        <p14:creationId xmlns:p14="http://schemas.microsoft.com/office/powerpoint/2010/main" val="3107262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5"/>
          </p:nvPr>
        </p:nvSpPr>
        <p:spPr/>
        <p:txBody>
          <a:bodyPr/>
          <a:lstStyle/>
          <a:p>
            <a:fld id="{C57189A0-D29C-4E6B-BE71-6A5171D2D78B}" type="slidenum">
              <a:rPr lang="en-GB" smtClean="0"/>
              <a:t>30</a:t>
            </a:fld>
            <a:endParaRPr lang="en-GB"/>
          </a:p>
        </p:txBody>
      </p:sp>
    </p:spTree>
    <p:extLst>
      <p:ext uri="{BB962C8B-B14F-4D97-AF65-F5344CB8AC3E}">
        <p14:creationId xmlns:p14="http://schemas.microsoft.com/office/powerpoint/2010/main" val="221612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latin typeface="Times New Roman" pitchFamily="18" charset="0"/>
                <a:ea typeface="+mn-ea"/>
                <a:cs typeface="+mn-cs"/>
              </a:rPr>
              <a:t>https://www.youtube.com/watch?v=dknTQktH5Z0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latin typeface="Times New Roman" pitchFamily="18" charset="0"/>
                <a:ea typeface="+mn-ea"/>
                <a:cs typeface="+mn-cs"/>
              </a:rPr>
              <a:t>HIGHLIGHT – Anna Freud Centre – lots of valuable resources around anxiety for schools/ to use with CYP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latin typeface="Times New Roman" pitchFamily="18" charset="0"/>
                <a:ea typeface="+mn-ea"/>
                <a:cs typeface="+mn-cs"/>
              </a:rPr>
              <a:t>Establish that most people feel anxious and stressed at some point and to varying degrees – it is a normal reaction to our bodies evolved to deal with stressful situations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5"/>
          </p:nvPr>
        </p:nvSpPr>
        <p:spPr/>
        <p:txBody>
          <a:bodyPr/>
          <a:lstStyle/>
          <a:p>
            <a:fld id="{D40C6A29-4676-420C-BBE3-ACC2B80F64D4}" type="slidenum">
              <a:rPr lang="en-US" smtClean="0"/>
              <a:t>6</a:t>
            </a:fld>
            <a:endParaRPr lang="en-US" dirty="0"/>
          </a:p>
        </p:txBody>
      </p:sp>
    </p:spTree>
    <p:extLst>
      <p:ext uri="{BB962C8B-B14F-4D97-AF65-F5344CB8AC3E}">
        <p14:creationId xmlns:p14="http://schemas.microsoft.com/office/powerpoint/2010/main" val="358497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Times New Roman" pitchFamily="18" charset="0"/>
                <a:ea typeface="+mn-ea"/>
                <a:cs typeface="+mn-cs"/>
              </a:rPr>
              <a:t>Activity 5mins </a:t>
            </a:r>
            <a:br>
              <a:rPr lang="en-GB" sz="1200" b="1" kern="1200" dirty="0">
                <a:solidFill>
                  <a:schemeClr val="tx1"/>
                </a:solidFill>
                <a:latin typeface="Times New Roman" pitchFamily="18" charset="0"/>
                <a:ea typeface="+mn-ea"/>
                <a:cs typeface="+mn-cs"/>
              </a:rPr>
            </a:br>
            <a:r>
              <a:rPr lang="en-GB" sz="1200" b="1" kern="1200" dirty="0">
                <a:solidFill>
                  <a:schemeClr val="tx1"/>
                </a:solidFill>
                <a:latin typeface="Times New Roman" pitchFamily="18" charset="0"/>
                <a:ea typeface="+mn-ea"/>
                <a:cs typeface="+mn-cs"/>
              </a:rPr>
              <a:t/>
            </a:r>
            <a:br>
              <a:rPr lang="en-GB" sz="1200" b="1" kern="1200" dirty="0">
                <a:solidFill>
                  <a:schemeClr val="tx1"/>
                </a:solidFill>
                <a:latin typeface="Times New Roman" pitchFamily="18" charset="0"/>
                <a:ea typeface="+mn-ea"/>
                <a:cs typeface="+mn-cs"/>
              </a:rPr>
            </a:br>
            <a:r>
              <a:rPr lang="en-GB" sz="1200" b="1" kern="1200" dirty="0">
                <a:solidFill>
                  <a:schemeClr val="tx1"/>
                </a:solidFill>
                <a:latin typeface="Times New Roman" pitchFamily="18" charset="0"/>
                <a:ea typeface="+mn-ea"/>
                <a:cs typeface="+mn-cs"/>
              </a:rPr>
              <a:t>In pairs/groups take a couple of sections and think about the questions on the board</a:t>
            </a: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7</a:t>
            </a:fld>
            <a:endParaRPr lang="en-US" dirty="0"/>
          </a:p>
        </p:txBody>
      </p:sp>
    </p:spTree>
    <p:extLst>
      <p:ext uri="{BB962C8B-B14F-4D97-AF65-F5344CB8AC3E}">
        <p14:creationId xmlns:p14="http://schemas.microsoft.com/office/powerpoint/2010/main" val="233529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 to feedback</a:t>
            </a:r>
          </a:p>
          <a:p>
            <a:endParaRPr lang="en-GB" dirty="0"/>
          </a:p>
          <a:p>
            <a:r>
              <a:rPr lang="en-GB" dirty="0"/>
              <a:t>Answers come on in a clockwise order (starting with feelings -&gt; Thoughts -&gt;Physical Sensations -&gt;Behaviour)</a:t>
            </a:r>
          </a:p>
          <a:p>
            <a:endParaRPr lang="en-GB" dirty="0"/>
          </a:p>
          <a:p>
            <a:r>
              <a:rPr lang="en-GB" dirty="0"/>
              <a:t>CBT perspective identifies links between thoughts, feelings, physical sensations and behaviours – hot cross bun model above shows some examples of what a YP who feels anxiety might experience – this can be related to school</a:t>
            </a:r>
            <a:endParaRPr lang="en-GB" dirty="0">
              <a:cs typeface="Calibri" panose="020F0502020204030204"/>
            </a:endParaRPr>
          </a:p>
          <a:p>
            <a:endParaRPr lang="en-GB" dirty="0"/>
          </a:p>
        </p:txBody>
      </p:sp>
      <p:sp>
        <p:nvSpPr>
          <p:cNvPr id="4" name="Slide Number Placeholder 3"/>
          <p:cNvSpPr>
            <a:spLocks noGrp="1"/>
          </p:cNvSpPr>
          <p:nvPr>
            <p:ph type="sldNum" sz="quarter" idx="5"/>
          </p:nvPr>
        </p:nvSpPr>
        <p:spPr/>
        <p:txBody>
          <a:bodyPr/>
          <a:lstStyle/>
          <a:p>
            <a:fld id="{D40C6A29-4676-420C-BBE3-ACC2B80F64D4}" type="slidenum">
              <a:rPr lang="en-US" smtClean="0"/>
              <a:t>8</a:t>
            </a:fld>
            <a:endParaRPr lang="en-US" dirty="0"/>
          </a:p>
        </p:txBody>
      </p:sp>
    </p:spTree>
    <p:extLst>
      <p:ext uri="{BB962C8B-B14F-4D97-AF65-F5344CB8AC3E}">
        <p14:creationId xmlns:p14="http://schemas.microsoft.com/office/powerpoint/2010/main" val="336084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GB" sz="1600" kern="1200" dirty="0">
                <a:solidFill>
                  <a:schemeClr val="tx1"/>
                </a:solidFill>
                <a:latin typeface="Times New Roman" pitchFamily="18" charset="0"/>
                <a:ea typeface="+mn-ea"/>
                <a:cs typeface="+mn-cs"/>
              </a:rPr>
              <a:t>The Stress Response / Fight or Flight</a:t>
            </a:r>
          </a:p>
          <a:p>
            <a:endParaRPr lang="en-US" dirty="0">
              <a:latin typeface="Arial" charset="0"/>
            </a:endParaRPr>
          </a:p>
          <a:p>
            <a:r>
              <a:rPr lang="en-US" dirty="0">
                <a:latin typeface="Arial" charset="0"/>
              </a:rPr>
              <a:t>What is stress? </a:t>
            </a:r>
          </a:p>
          <a:p>
            <a:endParaRPr lang="en-US" dirty="0">
              <a:latin typeface="Arial" charset="0"/>
            </a:endParaRPr>
          </a:p>
          <a:p>
            <a:r>
              <a:rPr lang="en-US" dirty="0">
                <a:latin typeface="Arial" charset="0"/>
              </a:rPr>
              <a:t>We need stress to function properly in our daily lives.  Our bodies are made to deal with dangerous situations like when, as early humans or cavemen, we were chased by wild animals.  Today we don</a:t>
            </a:r>
            <a:r>
              <a:rPr lang="en-US" altLang="en-US" dirty="0">
                <a:latin typeface="Arial" charset="0"/>
              </a:rPr>
              <a:t>’</a:t>
            </a:r>
            <a:r>
              <a:rPr lang="en-US" dirty="0">
                <a:latin typeface="Arial" charset="0"/>
              </a:rPr>
              <a:t>t get chased by tigers very often but we do experiences stress for example the situations we</a:t>
            </a:r>
            <a:r>
              <a:rPr lang="en-US" altLang="en-US" dirty="0">
                <a:latin typeface="Arial" charset="0"/>
              </a:rPr>
              <a:t>’</a:t>
            </a:r>
            <a:r>
              <a:rPr lang="en-US" dirty="0">
                <a:latin typeface="Arial" charset="0"/>
              </a:rPr>
              <a:t>ve talked about today, and why we</a:t>
            </a:r>
            <a:r>
              <a:rPr lang="en-US" altLang="en-US" dirty="0">
                <a:latin typeface="Arial" charset="0"/>
              </a:rPr>
              <a:t>’</a:t>
            </a:r>
            <a:r>
              <a:rPr lang="en-US" dirty="0">
                <a:latin typeface="Arial" charset="0"/>
              </a:rPr>
              <a:t>re all here which is exams.</a:t>
            </a:r>
          </a:p>
          <a:p>
            <a:endParaRPr lang="en-US" dirty="0">
              <a:latin typeface="Arial" charset="0"/>
            </a:endParaRPr>
          </a:p>
          <a:p>
            <a:r>
              <a:rPr lang="en-US" dirty="0">
                <a:latin typeface="Arial" charset="0"/>
              </a:rPr>
              <a:t>Stress is a natural physical and mental response to an emotional strain or suspense. The human body responds to events that provide stress (stressors) by activating the nervous system and specific hormones in the body. The hypothalamus, within the brain, signals the adrenal glands to produce the hormones adrenalin and </a:t>
            </a:r>
            <a:r>
              <a:rPr lang="en-US" dirty="0" err="1">
                <a:latin typeface="Arial" charset="0"/>
              </a:rPr>
              <a:t>cortisol</a:t>
            </a:r>
            <a:r>
              <a:rPr lang="en-US" dirty="0">
                <a:latin typeface="Arial" charset="0"/>
              </a:rPr>
              <a:t>, and to release these into the bloodstream. These hormones speed up a person</a:t>
            </a:r>
            <a:r>
              <a:rPr lang="en-US" altLang="en-US" dirty="0">
                <a:latin typeface="Arial" charset="0"/>
              </a:rPr>
              <a:t>’</a:t>
            </a:r>
            <a:r>
              <a:rPr lang="en-US" dirty="0">
                <a:latin typeface="Arial" charset="0"/>
              </a:rPr>
              <a:t>s heart rate, breathing rate, blood pressure and metabolism. The physical changes following the onset of a stressor prepare a person to react quickly and effectively to handle the pressure being experienced. This is known as the stress response. </a:t>
            </a:r>
          </a:p>
          <a:p>
            <a:endParaRPr lang="en-US" dirty="0">
              <a:latin typeface="Arial" charset="0"/>
            </a:endParaRPr>
          </a:p>
          <a:p>
            <a:r>
              <a:rPr lang="en-US" dirty="0">
                <a:latin typeface="Arial" charset="0"/>
              </a:rPr>
              <a:t>When working effectively, the body</a:t>
            </a:r>
            <a:r>
              <a:rPr lang="en-US" altLang="en-US" dirty="0">
                <a:latin typeface="Arial" charset="0"/>
              </a:rPr>
              <a:t>’</a:t>
            </a:r>
            <a:r>
              <a:rPr lang="en-US" dirty="0">
                <a:latin typeface="Arial" charset="0"/>
              </a:rPr>
              <a:t>s stress response improves a person</a:t>
            </a:r>
            <a:r>
              <a:rPr lang="en-US" altLang="en-US" dirty="0">
                <a:latin typeface="Arial" charset="0"/>
              </a:rPr>
              <a:t>’</a:t>
            </a:r>
            <a:r>
              <a:rPr lang="en-US" dirty="0">
                <a:latin typeface="Arial" charset="0"/>
              </a:rPr>
              <a:t>s ability to perform well under pressure (Reach Out Australia, http://au.reachout.com/find/articles/stress#). When stress is a constant experience these chemicals build up and can have adverse effect on the body.</a:t>
            </a:r>
          </a:p>
          <a:p>
            <a:endParaRPr lang="en-GB" dirty="0"/>
          </a:p>
        </p:txBody>
      </p:sp>
      <p:sp>
        <p:nvSpPr>
          <p:cNvPr id="4" name="Slide Number Placeholder 3"/>
          <p:cNvSpPr>
            <a:spLocks noGrp="1"/>
          </p:cNvSpPr>
          <p:nvPr>
            <p:ph type="sldNum" sz="quarter" idx="10"/>
          </p:nvPr>
        </p:nvSpPr>
        <p:spPr/>
        <p:txBody>
          <a:bodyPr/>
          <a:lstStyle/>
          <a:p>
            <a:fld id="{F5E47CFB-FDDE-472B-A19B-758649727D41}" type="slidenum">
              <a:rPr lang="en-GB" smtClean="0"/>
              <a:pPr/>
              <a:t>9</a:t>
            </a:fld>
            <a:endParaRPr lang="en-GB"/>
          </a:p>
        </p:txBody>
      </p:sp>
    </p:spTree>
    <p:extLst>
      <p:ext uri="{BB962C8B-B14F-4D97-AF65-F5344CB8AC3E}">
        <p14:creationId xmlns:p14="http://schemas.microsoft.com/office/powerpoint/2010/main" val="393129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171450" indent="-171450">
              <a:buFont typeface="Arial" panose="020B0604020202020204" pitchFamily="34" charset="0"/>
              <a:buChar char="•"/>
            </a:pPr>
            <a:r>
              <a:rPr lang="en-GB" b="1" dirty="0"/>
              <a:t>Avoidance is a common response</a:t>
            </a:r>
            <a:r>
              <a:rPr lang="en-GB" b="1" baseline="0" dirty="0"/>
              <a:t> to situations or interactions that provoke a stress response. It is often referred to as an example of a ‘safety behaviour</a:t>
            </a:r>
            <a:r>
              <a:rPr lang="en-GB" baseline="0" dirty="0"/>
              <a:t>’. Avoidance or escape from a situation/interaction which we feel anxious about provides quick alleviation of stress, which is an attractive option, but when we then feel better we are reinforcing the idea that the trigger was something worthy of a stress response. Becomes a feedback loop.</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1" baseline="0" dirty="0"/>
              <a:t>As we can see in the diagram, avoidance / ‘escape’ is ultimately unhelpful</a:t>
            </a:r>
            <a:r>
              <a:rPr lang="en-GB" baseline="0" dirty="0"/>
              <a:t>– creates a vicious cycle through which young people do not develop stress tolerance (an understanding that they can manage anxious thoughts &amp; feelings), or have the opportunity to ‘test’ whether their worries/anxiety about a situation are realised, meaning the trigger/situation continues to provoke the same (or a more intense) response over time.</a:t>
            </a:r>
            <a:endParaRPr lang="en-GB" dirty="0">
              <a:cs typeface="Calibri"/>
            </a:endParaRP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Important to understand this to support someone who is anxious – both with avoidance and excessive reassurance, which will feed anxiety. Want to make child feel better and remove causes of distress. Ultimately, although well intended, it is not helping.</a:t>
            </a:r>
            <a:endParaRPr lang="en-GB" dirty="0">
              <a:cs typeface="Calibri"/>
            </a:endParaRPr>
          </a:p>
          <a:p>
            <a:endParaRPr lang="en-GB" dirty="0"/>
          </a:p>
          <a:p>
            <a:endParaRPr lang="en-GB" dirty="0"/>
          </a:p>
        </p:txBody>
      </p:sp>
      <p:sp>
        <p:nvSpPr>
          <p:cNvPr id="4" name="Slide Number Placeholder 3"/>
          <p:cNvSpPr>
            <a:spLocks noGrp="1"/>
          </p:cNvSpPr>
          <p:nvPr>
            <p:ph type="sldNum" sz="quarter" idx="10"/>
          </p:nvPr>
        </p:nvSpPr>
        <p:spPr/>
        <p:txBody>
          <a:bodyPr/>
          <a:lstStyle/>
          <a:p>
            <a:fld id="{24D32636-A066-4083-ADB2-01702FF7EB9C}" type="slidenum">
              <a:rPr lang="en-GB" smtClean="0"/>
              <a:pPr/>
              <a:t>10</a:t>
            </a:fld>
            <a:endParaRPr lang="en-GB"/>
          </a:p>
        </p:txBody>
      </p:sp>
    </p:spTree>
    <p:extLst>
      <p:ext uri="{BB962C8B-B14F-4D97-AF65-F5344CB8AC3E}">
        <p14:creationId xmlns:p14="http://schemas.microsoft.com/office/powerpoint/2010/main" val="34148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 is a key feature of EBSA – although a certain level of anxiety is a normal and adaptive response to keep us safe, if this becomes too heightened and is reinforced over time, it can negatively impact a YP’s school experiences and their day-to-day functioning.</a:t>
            </a:r>
            <a:endParaRPr lang="en-US" dirty="0">
              <a:cs typeface="Calibri" panose="020F0502020204030204"/>
            </a:endParaRPr>
          </a:p>
          <a:p>
            <a:endParaRPr lang="en-US" dirty="0"/>
          </a:p>
          <a:p>
            <a:r>
              <a:rPr lang="en-US" dirty="0"/>
              <a:t>YP experiences anxious feelings about school -&gt; have negative thoughts about their ability to cope at school (e.g. “I can’t do the work”, “I have no friends”, “Who will look after mum whilst I’m at school?”), might also be experiencing physical symptoms of anxiety such as feeling sick, headache, sweating etc. which might start a few days before attending school or the night before -&gt;so horrible and overwhelming to feel like this and think these fearful thoughts that the YP uses a coping strategy of avoiding the thing that invokes them (i.e. school avoidance) -&gt; when the immediate threat is reduced, unsurprisingly the YP feels better which strengthens the idea that school is as bad as they thought especially when by avoiding it they don’t get the opportunity to challenge these beliefs -&gt; over time, this cycle is repeated and the school avoidance becomes more entrenched.</a:t>
            </a:r>
            <a:endParaRPr lang="en-US" dirty="0">
              <a:cs typeface="Calibri"/>
            </a:endParaRPr>
          </a:p>
          <a:p>
            <a:endParaRPr lang="en-US" dirty="0"/>
          </a:p>
          <a:p>
            <a:r>
              <a:rPr lang="en-US" dirty="0"/>
              <a:t>At the same time, by missing school other factors can start to strengthen the negative thoughts about school and ability to cope there (e.g. falling behind with work, missing out on social opportunities) which increases anxiety and decreases motivation to break the cycle. Especially if this is supported by having enjoyable experiences of being at home/ not in school such as spending time with significant people and taking part in activities they enjoy more.</a:t>
            </a:r>
            <a:endParaRPr lang="en-GB" dirty="0"/>
          </a:p>
        </p:txBody>
      </p:sp>
      <p:sp>
        <p:nvSpPr>
          <p:cNvPr id="4" name="Slide Number Placeholder 3"/>
          <p:cNvSpPr>
            <a:spLocks noGrp="1"/>
          </p:cNvSpPr>
          <p:nvPr>
            <p:ph type="sldNum" sz="quarter" idx="5"/>
          </p:nvPr>
        </p:nvSpPr>
        <p:spPr/>
        <p:txBody>
          <a:bodyPr/>
          <a:lstStyle/>
          <a:p>
            <a:fld id="{24D32636-A066-4083-ADB2-01702FF7EB9C}" type="slidenum">
              <a:rPr lang="en-GB" smtClean="0"/>
              <a:pPr/>
              <a:t>11</a:t>
            </a:fld>
            <a:endParaRPr lang="en-GB" dirty="0"/>
          </a:p>
        </p:txBody>
      </p:sp>
    </p:spTree>
    <p:extLst>
      <p:ext uri="{BB962C8B-B14F-4D97-AF65-F5344CB8AC3E}">
        <p14:creationId xmlns:p14="http://schemas.microsoft.com/office/powerpoint/2010/main" val="145302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US" dirty="0"/>
              <a:t>The charity </a:t>
            </a:r>
            <a:r>
              <a:rPr lang="en-US" dirty="0" err="1"/>
              <a:t>YoungMinds</a:t>
            </a:r>
            <a:r>
              <a:rPr lang="en-US" dirty="0"/>
              <a:t> conducted two studies looking at the impact of Covid-19 on young people with existing mental health </a:t>
            </a:r>
            <a:r>
              <a:rPr lang="en-US" dirty="0" err="1"/>
              <a:t>needs.The</a:t>
            </a:r>
            <a:r>
              <a:rPr lang="en-US" dirty="0"/>
              <a:t> first study was carried out over the first weekend of </a:t>
            </a:r>
            <a:r>
              <a:rPr lang="en-US" dirty="0" err="1"/>
              <a:t>lockdownIn</a:t>
            </a:r>
            <a:r>
              <a:rPr lang="en-US" dirty="0"/>
              <a:t> this study, 2,111 young people with existing mental health needs were surveyed between 20 March and 25 March. </a:t>
            </a:r>
            <a:endParaRPr lang="en-GB" dirty="0"/>
          </a:p>
        </p:txBody>
      </p:sp>
      <p:sp>
        <p:nvSpPr>
          <p:cNvPr id="4" name="Slide Number Placeholder 3"/>
          <p:cNvSpPr>
            <a:spLocks noGrp="1"/>
          </p:cNvSpPr>
          <p:nvPr>
            <p:ph type="sldNum" sz="quarter" idx="10"/>
          </p:nvPr>
        </p:nvSpPr>
        <p:spPr/>
        <p:txBody>
          <a:bodyPr/>
          <a:lstStyle/>
          <a:p>
            <a:fld id="{24D32636-A066-4083-ADB2-01702FF7EB9C}" type="slidenum">
              <a:rPr lang="en-GB" smtClean="0"/>
              <a:pPr/>
              <a:t>12</a:t>
            </a:fld>
            <a:endParaRPr lang="en-GB"/>
          </a:p>
        </p:txBody>
      </p:sp>
    </p:spTree>
    <p:extLst>
      <p:ext uri="{BB962C8B-B14F-4D97-AF65-F5344CB8AC3E}">
        <p14:creationId xmlns:p14="http://schemas.microsoft.com/office/powerpoint/2010/main" val="127130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partnersinsalford.org/salford-0-25-advisory-board/salford-thrive-ehwb/emotional-barriers-to-school-attendance-ebs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nhs.uk/mental-health/conditions/depression-in-adults/overview/"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www.nhs.uk/mental-health/feelings-symptoms-behaviours/behaviours/self-harm/getting-help/" TargetMode="External"/><Relationship Id="rId4" Type="http://schemas.openxmlformats.org/officeDocument/2006/relationships/hyperlink" Target="https://www.nhs.uk/mental-health/feelings-symptoms-behaviours/behaviours/help-for-suicidal-thought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8.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hyperlink" Target="https://www.camhs-resources.co.uk/" TargetMode="External"/><Relationship Id="rId3" Type="http://schemas.openxmlformats.org/officeDocument/2006/relationships/hyperlink" Target="https://www.salford.gov.uk/children-and-families/early-help-for-families/" TargetMode="External"/><Relationship Id="rId7" Type="http://schemas.openxmlformats.org/officeDocument/2006/relationships/hyperlink" Target="https://www.anxietyuk.org.uk/"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youngminds.org.uk/find-help/for-parents/parents-guide-to-support-a-z/parents-guide-to-support-anxiety/" TargetMode="External"/><Relationship Id="rId11" Type="http://schemas.openxmlformats.org/officeDocument/2006/relationships/hyperlink" Target="https://www.minded.org.uk/Component/Details/445667" TargetMode="External"/><Relationship Id="rId5" Type="http://schemas.openxmlformats.org/officeDocument/2006/relationships/hyperlink" Target="https://webmail.cmft.nhs.uk/owa/redir.aspx?C=HUNqG2MOYnfjF6guv6fA4JqvvIY0nYC6UrqTXRWdwQmH1m_yyQfYCA..&amp;URL=https://hub.gmhsc.org.uk/mental-health/covid-19-mental-health-and-wellbeing-resources/" TargetMode="External"/><Relationship Id="rId10" Type="http://schemas.openxmlformats.org/officeDocument/2006/relationships/hyperlink" Target="https://mentallyhealthyschools.org.uk/resources/" TargetMode="External"/><Relationship Id="rId4" Type="http://schemas.openxmlformats.org/officeDocument/2006/relationships/hyperlink" Target="https://www.salford.gov.uk/health-and-social-care/health-services/health-improvement-connect/gp-asked-you-to-get-in-touch/" TargetMode="External"/><Relationship Id="rId9" Type="http://schemas.openxmlformats.org/officeDocument/2006/relationships/hyperlink" Target="https://www.annafreud.org/resources/schools-and-colleges/lets-talk-about-anxiety-animation-and-teacher-toolkit/"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giveusashout.org/"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mailto:jo@samaritans.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rpolpKTWrp4"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899992" y="2841001"/>
            <a:ext cx="7881730" cy="996696"/>
          </a:xfrm>
        </p:spPr>
        <p:txBody>
          <a:bodyPr/>
          <a:lstStyle/>
          <a:p>
            <a:pPr algn="l"/>
            <a:r>
              <a:rPr lang="en-US" dirty="0">
                <a:solidFill>
                  <a:srgbClr val="FFFFFF"/>
                </a:solidFill>
              </a:rPr>
              <a:t>Anxiety and Low Mood</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5093208" y="4075043"/>
            <a:ext cx="6592824" cy="2142877"/>
          </a:xfrm>
        </p:spPr>
        <p:txBody>
          <a:bodyPr/>
          <a:lstStyle/>
          <a:p>
            <a:endParaRPr lang="en-US" dirty="0">
              <a:solidFill>
                <a:srgbClr val="FFFFFF"/>
              </a:solidFill>
            </a:endParaRPr>
          </a:p>
          <a:p>
            <a:r>
              <a:rPr lang="en-US" dirty="0">
                <a:solidFill>
                  <a:srgbClr val="FFFFFF"/>
                </a:solidFill>
              </a:rPr>
              <a:t>Salford Educational Psychology Service</a:t>
            </a:r>
          </a:p>
          <a:p>
            <a:r>
              <a:rPr lang="en-US" dirty="0">
                <a:solidFill>
                  <a:srgbClr val="FFFFFF"/>
                </a:solidFill>
              </a:rPr>
              <a:t>Coffee Morning</a:t>
            </a:r>
          </a:p>
          <a:p>
            <a:r>
              <a:rPr lang="en-US" dirty="0">
                <a:solidFill>
                  <a:srgbClr val="FFFFFF"/>
                </a:solidFill>
              </a:rPr>
              <a:t>Joe Georgiou</a:t>
            </a:r>
          </a:p>
          <a:p>
            <a:endParaRPr lang="en-US" dirty="0">
              <a:solidFill>
                <a:srgbClr val="FFFFFF"/>
              </a:solidFill>
            </a:endParaRPr>
          </a:p>
          <a:p>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ave\Desktop\urn-cambridge.org-id-binary-53759-20160511051324980-0051-51569fig10_1.gif"/>
          <p:cNvPicPr>
            <a:picLocks noChangeAspect="1" noChangeArrowheads="1"/>
          </p:cNvPicPr>
          <p:nvPr/>
        </p:nvPicPr>
        <p:blipFill>
          <a:blip r:embed="rId3" cstate="print"/>
          <a:srcRect/>
          <a:stretch>
            <a:fillRect/>
          </a:stretch>
        </p:blipFill>
        <p:spPr bwMode="auto">
          <a:xfrm>
            <a:off x="1589771" y="939114"/>
            <a:ext cx="9012457" cy="4709212"/>
          </a:xfrm>
          <a:prstGeom prst="rect">
            <a:avLst/>
          </a:prstGeom>
          <a:noFill/>
        </p:spPr>
      </p:pic>
    </p:spTree>
    <p:extLst>
      <p:ext uri="{BB962C8B-B14F-4D97-AF65-F5344CB8AC3E}">
        <p14:creationId xmlns:p14="http://schemas.microsoft.com/office/powerpoint/2010/main" val="234893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F3E548-224E-4CDF-995F-6CD855C470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8354" y="461962"/>
            <a:ext cx="7648575" cy="5934075"/>
          </a:xfrm>
          <a:prstGeom prst="rect">
            <a:avLst/>
          </a:prstGeom>
        </p:spPr>
      </p:pic>
      <p:sp>
        <p:nvSpPr>
          <p:cNvPr id="6" name="TextBox 5">
            <a:extLst>
              <a:ext uri="{FF2B5EF4-FFF2-40B4-BE49-F238E27FC236}">
                <a16:creationId xmlns:a16="http://schemas.microsoft.com/office/drawing/2014/main" id="{4568BF9B-ED6E-4C08-B1A3-BE3192EC575B}"/>
              </a:ext>
            </a:extLst>
          </p:cNvPr>
          <p:cNvSpPr txBox="1"/>
          <p:nvPr/>
        </p:nvSpPr>
        <p:spPr>
          <a:xfrm>
            <a:off x="7222210" y="6211669"/>
            <a:ext cx="4969790" cy="646331"/>
          </a:xfrm>
          <a:prstGeom prst="rect">
            <a:avLst/>
          </a:prstGeom>
          <a:noFill/>
        </p:spPr>
        <p:txBody>
          <a:bodyPr wrap="square" rtlCol="0">
            <a:spAutoFit/>
          </a:bodyPr>
          <a:lstStyle/>
          <a:p>
            <a:pPr algn="r"/>
            <a:r>
              <a:rPr lang="en-GB" dirty="0">
                <a:hlinkClick r:id="rId4"/>
              </a:rPr>
              <a:t>Emotional Barriers to School Attendance (EBSA) | Partners in Salford</a:t>
            </a:r>
            <a:endParaRPr lang="en-GB" i="1" dirty="0"/>
          </a:p>
        </p:txBody>
      </p:sp>
      <p:sp>
        <p:nvSpPr>
          <p:cNvPr id="2" name="TextBox 1">
            <a:extLst>
              <a:ext uri="{FF2B5EF4-FFF2-40B4-BE49-F238E27FC236}">
                <a16:creationId xmlns:a16="http://schemas.microsoft.com/office/drawing/2014/main" id="{9B3ADF76-55DA-46B2-9FD2-22409749DC5B}"/>
              </a:ext>
            </a:extLst>
          </p:cNvPr>
          <p:cNvSpPr txBox="1"/>
          <p:nvPr/>
        </p:nvSpPr>
        <p:spPr>
          <a:xfrm>
            <a:off x="573437" y="821410"/>
            <a:ext cx="2836190" cy="1200329"/>
          </a:xfrm>
          <a:prstGeom prst="rect">
            <a:avLst/>
          </a:prstGeom>
          <a:noFill/>
        </p:spPr>
        <p:txBody>
          <a:bodyPr wrap="square" rtlCol="0">
            <a:spAutoFit/>
          </a:bodyPr>
          <a:lstStyle/>
          <a:p>
            <a:r>
              <a:rPr lang="en-GB" sz="2400" b="1" dirty="0"/>
              <a:t>Emotionally Based </a:t>
            </a:r>
          </a:p>
          <a:p>
            <a:r>
              <a:rPr lang="en-GB" sz="2400" b="1" dirty="0"/>
              <a:t>School Avoidance </a:t>
            </a:r>
          </a:p>
          <a:p>
            <a:r>
              <a:rPr lang="en-GB" sz="2400" b="1" dirty="0"/>
              <a:t>(EBSA)</a:t>
            </a:r>
          </a:p>
        </p:txBody>
      </p:sp>
    </p:spTree>
    <p:extLst>
      <p:ext uri="{BB962C8B-B14F-4D97-AF65-F5344CB8AC3E}">
        <p14:creationId xmlns:p14="http://schemas.microsoft.com/office/powerpoint/2010/main" val="230467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92FEB64-6EEA-4759-B4A4-BD2C1E66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085BF28-FAF3-463B-B6D6-692769337D09}"/>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kern="1200" dirty="0">
                <a:solidFill>
                  <a:srgbClr val="FFFFFF"/>
                </a:solidFill>
                <a:latin typeface="+mj-lt"/>
                <a:ea typeface="+mj-ea"/>
                <a:cs typeface="+mj-cs"/>
              </a:rPr>
              <a:t>What impact has Covid-19 had on young people’s mental health?</a:t>
            </a:r>
          </a:p>
        </p:txBody>
      </p:sp>
      <p:sp>
        <p:nvSpPr>
          <p:cNvPr id="33" name="Freeform: Shape 32">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1">
            <a:extLst>
              <a:ext uri="{FF2B5EF4-FFF2-40B4-BE49-F238E27FC236}">
                <a16:creationId xmlns:a16="http://schemas.microsoft.com/office/drawing/2014/main" id="{625CD12D-8A13-4051-BFBB-6634D74EBBB6}"/>
              </a:ext>
            </a:extLst>
          </p:cNvPr>
          <p:cNvSpPr txBox="1"/>
          <p:nvPr/>
        </p:nvSpPr>
        <p:spPr>
          <a:xfrm>
            <a:off x="6096000" y="820879"/>
            <a:ext cx="5605463" cy="543787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600" dirty="0"/>
              <a:t>A review of international studies showed an increase in depressive and anxious symptoms in children as a result of Covid-19. This is likely due to a wide range of factors, including:</a:t>
            </a:r>
          </a:p>
          <a:p>
            <a:pPr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social isolation;</a:t>
            </a:r>
          </a:p>
          <a:p>
            <a:pPr marL="285750" indent="-228600">
              <a:lnSpc>
                <a:spcPct val="90000"/>
              </a:lnSpc>
              <a:spcAft>
                <a:spcPts val="600"/>
              </a:spcAft>
              <a:buFont typeface="Arial" panose="020B0604020202020204" pitchFamily="34" charset="0"/>
              <a:buChar char="•"/>
            </a:pPr>
            <a:r>
              <a:rPr lang="en-US" sz="1600" dirty="0"/>
              <a:t>anxiety about illness;</a:t>
            </a:r>
          </a:p>
          <a:p>
            <a:pPr marL="285750" indent="-228600">
              <a:lnSpc>
                <a:spcPct val="90000"/>
              </a:lnSpc>
              <a:spcAft>
                <a:spcPts val="600"/>
              </a:spcAft>
              <a:buFont typeface="Arial" panose="020B0604020202020204" pitchFamily="34" charset="0"/>
              <a:buChar char="•"/>
            </a:pPr>
            <a:r>
              <a:rPr lang="en-US" sz="1600" dirty="0"/>
              <a:t>uncertainty about the future; and</a:t>
            </a:r>
          </a:p>
          <a:p>
            <a:pPr marL="285750" indent="-228600">
              <a:lnSpc>
                <a:spcPct val="90000"/>
              </a:lnSpc>
              <a:spcAft>
                <a:spcPts val="600"/>
              </a:spcAft>
              <a:buFont typeface="Arial" panose="020B0604020202020204" pitchFamily="34" charset="0"/>
              <a:buChar char="•"/>
            </a:pPr>
            <a:r>
              <a:rPr lang="en-US" sz="1600" dirty="0"/>
              <a:t>strained familial relationships. </a:t>
            </a:r>
          </a:p>
          <a:p>
            <a:pPr indent="-228600">
              <a:lnSpc>
                <a:spcPct val="90000"/>
              </a:lnSpc>
              <a:spcAft>
                <a:spcPts val="600"/>
              </a:spcAft>
              <a:buFont typeface="Arial" panose="020B0604020202020204" pitchFamily="34" charset="0"/>
              <a:buChar char="•"/>
            </a:pPr>
            <a:endParaRPr lang="en-US" sz="1600" b="1" dirty="0"/>
          </a:p>
          <a:p>
            <a:pPr indent="-228600">
              <a:lnSpc>
                <a:spcPct val="90000"/>
              </a:lnSpc>
              <a:spcAft>
                <a:spcPts val="600"/>
              </a:spcAft>
              <a:buFont typeface="Arial" panose="020B0604020202020204" pitchFamily="34" charset="0"/>
              <a:buChar char="•"/>
            </a:pPr>
            <a:r>
              <a:rPr lang="en-US" sz="1600" b="1" dirty="0"/>
              <a:t>Lockdowns</a:t>
            </a:r>
            <a:endParaRPr lang="en-US" sz="1600" dirty="0"/>
          </a:p>
          <a:p>
            <a:pPr indent="-228600">
              <a:lnSpc>
                <a:spcPct val="90000"/>
              </a:lnSpc>
              <a:spcAft>
                <a:spcPts val="600"/>
              </a:spcAft>
              <a:buFont typeface="Arial" panose="020B0604020202020204" pitchFamily="34" charset="0"/>
              <a:buChar char="•"/>
            </a:pPr>
            <a:r>
              <a:rPr lang="en-US" sz="1600" dirty="0"/>
              <a:t>Young Minds study highlighted the negative impact the closure of schools and universities would have on young people’s mental health. Concerns raised in their survey responses included:</a:t>
            </a:r>
          </a:p>
          <a:p>
            <a:pPr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loss of contact with friends;</a:t>
            </a:r>
          </a:p>
          <a:p>
            <a:pPr marL="285750" indent="-228600">
              <a:lnSpc>
                <a:spcPct val="90000"/>
              </a:lnSpc>
              <a:spcAft>
                <a:spcPts val="600"/>
              </a:spcAft>
              <a:buFont typeface="Arial" panose="020B0604020202020204" pitchFamily="34" charset="0"/>
              <a:buChar char="•"/>
            </a:pPr>
            <a:r>
              <a:rPr lang="en-US" sz="1600" dirty="0"/>
              <a:t>concerns over whether exam grades would be negatively impacted; and</a:t>
            </a:r>
          </a:p>
          <a:p>
            <a:pPr marL="285750" indent="-228600">
              <a:lnSpc>
                <a:spcPct val="90000"/>
              </a:lnSpc>
              <a:spcAft>
                <a:spcPts val="600"/>
              </a:spcAft>
              <a:buFont typeface="Arial" panose="020B0604020202020204" pitchFamily="34" charset="0"/>
              <a:buChar char="•"/>
            </a:pPr>
            <a:r>
              <a:rPr lang="en-US" sz="1600" dirty="0"/>
              <a:t>loss of everyday structure and routine</a:t>
            </a:r>
            <a:r>
              <a:rPr lang="en-US" sz="1400" dirty="0"/>
              <a:t>.</a:t>
            </a:r>
          </a:p>
        </p:txBody>
      </p:sp>
      <p:sp>
        <p:nvSpPr>
          <p:cNvPr id="39" name="Freeform: Shape 38">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299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What we might expect as ‘everyday anxiety’ response to recent stressors....</a:t>
            </a:r>
          </a:p>
        </p:txBody>
      </p:sp>
      <p:sp>
        <p:nvSpPr>
          <p:cNvPr id="5" name="Content Placeholder 4"/>
          <p:cNvSpPr>
            <a:spLocks noGrp="1"/>
          </p:cNvSpPr>
          <p:nvPr>
            <p:ph sz="half" idx="2"/>
          </p:nvPr>
        </p:nvSpPr>
        <p:spPr>
          <a:xfrm>
            <a:off x="4479010" y="1772816"/>
            <a:ext cx="6009478" cy="4752528"/>
          </a:xfrm>
        </p:spPr>
        <p:txBody>
          <a:bodyPr>
            <a:normAutofit fontScale="92500" lnSpcReduction="20000"/>
          </a:bodyPr>
          <a:lstStyle/>
          <a:p>
            <a:r>
              <a:rPr lang="en-GB" sz="2200" dirty="0"/>
              <a:t>Tired – changes in sleep routines</a:t>
            </a:r>
          </a:p>
          <a:p>
            <a:r>
              <a:rPr lang="en-GB" sz="2200" dirty="0"/>
              <a:t>Reassurance seeking</a:t>
            </a:r>
          </a:p>
          <a:p>
            <a:r>
              <a:rPr lang="en-GB" sz="2200" dirty="0"/>
              <a:t>Separation anxieties – one last cuddle</a:t>
            </a:r>
          </a:p>
          <a:p>
            <a:r>
              <a:rPr lang="en-GB" sz="2200" dirty="0"/>
              <a:t>Transition toys/objects</a:t>
            </a:r>
          </a:p>
          <a:p>
            <a:r>
              <a:rPr lang="en-GB" sz="2200" dirty="0"/>
              <a:t>Peer difficulties, learning to share and compromise</a:t>
            </a:r>
          </a:p>
          <a:p>
            <a:r>
              <a:rPr lang="en-GB" sz="2200" dirty="0"/>
              <a:t>Struggle with concentration, academic tasks</a:t>
            </a:r>
          </a:p>
          <a:p>
            <a:r>
              <a:rPr lang="en-GB" sz="2200" dirty="0"/>
              <a:t>Worries about family and health</a:t>
            </a:r>
          </a:p>
          <a:p>
            <a:r>
              <a:rPr lang="en-GB" sz="2200" dirty="0"/>
              <a:t>Irritable, emotionally dysregulated</a:t>
            </a:r>
          </a:p>
          <a:p>
            <a:r>
              <a:rPr lang="en-GB" sz="2200" dirty="0"/>
              <a:t>Bereavement, feeling sad and upset</a:t>
            </a:r>
          </a:p>
          <a:p>
            <a:r>
              <a:rPr lang="en-GB" sz="2200" dirty="0"/>
              <a:t>Uncertainty, increased fears about safety</a:t>
            </a:r>
          </a:p>
          <a:p>
            <a:r>
              <a:rPr lang="en-GB" sz="2200" dirty="0"/>
              <a:t>Struggle to adapt to new environment</a:t>
            </a:r>
          </a:p>
          <a:p>
            <a:r>
              <a:rPr lang="en-GB" sz="2200" dirty="0"/>
              <a:t>Delays in re-adjusting to environment (due to other needs e.g. ADHD/ASD)</a:t>
            </a:r>
          </a:p>
          <a:p>
            <a:endParaRPr lang="en-GB" sz="2000" dirty="0"/>
          </a:p>
          <a:p>
            <a:endParaRPr lang="en-GB" sz="2000" dirty="0"/>
          </a:p>
          <a:p>
            <a:endParaRPr lang="en-GB" sz="2000" dirty="0"/>
          </a:p>
          <a:p>
            <a:endParaRPr lang="en-GB" sz="2000" dirty="0"/>
          </a:p>
        </p:txBody>
      </p:sp>
      <p:pic>
        <p:nvPicPr>
          <p:cNvPr id="57346" name="Picture 2" descr="C:\Users\dave\Desktop\images.jpg"/>
          <p:cNvPicPr>
            <a:picLocks noGrp="1" noChangeAspect="1" noChangeArrowheads="1"/>
          </p:cNvPicPr>
          <p:nvPr>
            <p:ph sz="half" idx="1"/>
          </p:nvPr>
        </p:nvPicPr>
        <p:blipFill>
          <a:blip r:embed="rId3" cstate="print"/>
          <a:srcRect/>
          <a:stretch>
            <a:fillRect/>
          </a:stretch>
        </p:blipFill>
        <p:spPr bwMode="auto">
          <a:xfrm>
            <a:off x="1123950" y="1772816"/>
            <a:ext cx="3096344" cy="439248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92FEB64-6EEA-4759-B4A4-BD2C1E66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085BF28-FAF3-463B-B6D6-692769337D09}"/>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kern="1200" dirty="0">
                <a:solidFill>
                  <a:srgbClr val="FFFFFF"/>
                </a:solidFill>
                <a:latin typeface="+mj-lt"/>
                <a:ea typeface="+mj-ea"/>
                <a:cs typeface="+mj-cs"/>
              </a:rPr>
              <a:t>Autism &amp; Anxiety</a:t>
            </a:r>
          </a:p>
        </p:txBody>
      </p:sp>
      <p:sp>
        <p:nvSpPr>
          <p:cNvPr id="33" name="Freeform: Shape 32">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1">
            <a:extLst>
              <a:ext uri="{FF2B5EF4-FFF2-40B4-BE49-F238E27FC236}">
                <a16:creationId xmlns:a16="http://schemas.microsoft.com/office/drawing/2014/main" id="{625CD12D-8A13-4051-BFBB-6634D74EBBB6}"/>
              </a:ext>
            </a:extLst>
          </p:cNvPr>
          <p:cNvSpPr txBox="1"/>
          <p:nvPr/>
        </p:nvSpPr>
        <p:spPr>
          <a:xfrm>
            <a:off x="6096000" y="820879"/>
            <a:ext cx="5605463" cy="5437875"/>
          </a:xfrm>
          <a:prstGeom prst="rect">
            <a:avLst/>
          </a:prstGeom>
        </p:spPr>
        <p:txBody>
          <a:bodyPr vert="horz" lIns="91440" tIns="45720" rIns="91440" bIns="45720" rtlCol="0" anchor="t">
            <a:normAutofit fontScale="92500" lnSpcReduction="20000"/>
          </a:bodyPr>
          <a:lstStyle/>
          <a:p>
            <a:pPr indent="-228600">
              <a:lnSpc>
                <a:spcPct val="90000"/>
              </a:lnSpc>
              <a:spcAft>
                <a:spcPts val="600"/>
              </a:spcAft>
              <a:buFont typeface="Arial" panose="020B0604020202020204" pitchFamily="34" charset="0"/>
              <a:buChar char="•"/>
            </a:pPr>
            <a:r>
              <a:rPr lang="en-US" sz="2200" dirty="0"/>
              <a:t>Autism significantly increases the risk of anxiety.</a:t>
            </a:r>
          </a:p>
          <a:p>
            <a:pPr indent="-228600">
              <a:lnSpc>
                <a:spcPct val="90000"/>
              </a:lnSpc>
              <a:spcAft>
                <a:spcPts val="600"/>
              </a:spcAft>
              <a:buFont typeface="Arial" panose="020B0604020202020204" pitchFamily="34" charset="0"/>
              <a:buChar char="•"/>
            </a:pPr>
            <a:r>
              <a:rPr lang="en-US" sz="2200" b="1" dirty="0"/>
              <a:t>7 in 10 </a:t>
            </a:r>
            <a:r>
              <a:rPr lang="en-US" sz="2200" dirty="0"/>
              <a:t>autistic children have a mental health need.</a:t>
            </a:r>
          </a:p>
          <a:p>
            <a:pPr indent="-228600">
              <a:lnSpc>
                <a:spcPct val="90000"/>
              </a:lnSpc>
              <a:spcAft>
                <a:spcPts val="600"/>
              </a:spcAft>
              <a:buFont typeface="Arial" panose="020B0604020202020204" pitchFamily="34" charset="0"/>
              <a:buChar char="•"/>
            </a:pPr>
            <a:r>
              <a:rPr lang="en-US" sz="2200" b="1" dirty="0"/>
              <a:t>2 in 5 </a:t>
            </a:r>
            <a:r>
              <a:rPr lang="en-US" sz="2200" dirty="0"/>
              <a:t>autistic people are diagnosed with an anxiety disorder but many more will experience symptoms of anxiety that affect how they live their lives.</a:t>
            </a:r>
          </a:p>
          <a:p>
            <a:pPr indent="-228600">
              <a:lnSpc>
                <a:spcPct val="90000"/>
              </a:lnSpc>
              <a:spcAft>
                <a:spcPts val="600"/>
              </a:spcAft>
              <a:buFont typeface="Arial" panose="020B0604020202020204" pitchFamily="34" charset="0"/>
              <a:buChar char="•"/>
            </a:pPr>
            <a:r>
              <a:rPr lang="en-US" sz="2200" dirty="0"/>
              <a:t>Anxiety disorders affect </a:t>
            </a:r>
            <a:r>
              <a:rPr lang="en-US" sz="2200" b="1" dirty="0"/>
              <a:t>42%</a:t>
            </a:r>
            <a:r>
              <a:rPr lang="en-US" sz="2200" dirty="0"/>
              <a:t> of autistic children compared to 3% of children without autism. </a:t>
            </a:r>
          </a:p>
          <a:p>
            <a:pPr marL="342900" indent="-342900">
              <a:buFont typeface="Arial" panose="020B0604020202020204" pitchFamily="34" charset="0"/>
              <a:buChar char="•"/>
            </a:pPr>
            <a:r>
              <a:rPr lang="en-GB" sz="2200" dirty="0" err="1"/>
              <a:t>Nason</a:t>
            </a:r>
            <a:r>
              <a:rPr lang="en-GB" sz="2200" dirty="0"/>
              <a:t> (2020) notes 7 types of anxiety frequently experienced by autistic children.</a:t>
            </a:r>
          </a:p>
          <a:p>
            <a:pPr marL="514350" indent="-514350">
              <a:buAutoNum type="arabicPeriod"/>
            </a:pPr>
            <a:r>
              <a:rPr lang="en-GB" sz="2200" dirty="0"/>
              <a:t>Sensory/information overload</a:t>
            </a:r>
          </a:p>
          <a:p>
            <a:pPr marL="514350" indent="-514350">
              <a:buAutoNum type="arabicPeriod"/>
            </a:pPr>
            <a:r>
              <a:rPr lang="en-GB" sz="2200" dirty="0"/>
              <a:t>Anxiety of uncertainty</a:t>
            </a:r>
          </a:p>
          <a:p>
            <a:pPr marL="514350" indent="-514350">
              <a:buAutoNum type="arabicPeriod"/>
            </a:pPr>
            <a:r>
              <a:rPr lang="en-GB" sz="2200" dirty="0"/>
              <a:t>Social anxiety</a:t>
            </a:r>
          </a:p>
          <a:p>
            <a:pPr marL="514350" indent="-514350">
              <a:buAutoNum type="arabicPeriod"/>
            </a:pPr>
            <a:r>
              <a:rPr lang="en-GB" sz="2200" dirty="0"/>
              <a:t>Performance anxiety</a:t>
            </a:r>
          </a:p>
          <a:p>
            <a:pPr marL="514350" indent="-514350">
              <a:buAutoNum type="arabicPeriod"/>
            </a:pPr>
            <a:r>
              <a:rPr lang="en-GB" sz="2200" dirty="0"/>
              <a:t>Anticipatory anxiety</a:t>
            </a:r>
          </a:p>
          <a:p>
            <a:pPr marL="514350" indent="-514350">
              <a:buAutoNum type="arabicPeriod"/>
            </a:pPr>
            <a:r>
              <a:rPr lang="en-GB" sz="2200" dirty="0"/>
              <a:t>Generalised anxiety</a:t>
            </a:r>
          </a:p>
          <a:p>
            <a:pPr marL="514350" indent="-514350">
              <a:buAutoNum type="arabicPeriod"/>
            </a:pPr>
            <a:r>
              <a:rPr lang="en-GB" sz="2200" dirty="0"/>
              <a:t>Separation anxiety</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endParaRPr lang="en-US" sz="1400" dirty="0"/>
          </a:p>
        </p:txBody>
      </p:sp>
      <p:sp>
        <p:nvSpPr>
          <p:cNvPr id="39" name="Freeform: Shape 38">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61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2060"/>
                </a:solidFill>
              </a:rPr>
              <a:t>Anxiety - core approaches</a:t>
            </a:r>
            <a:endParaRPr lang="en-GB" dirty="0">
              <a:solidFill>
                <a:srgbClr val="002060"/>
              </a:solidFill>
            </a:endParaRPr>
          </a:p>
        </p:txBody>
      </p:sp>
      <p:graphicFrame>
        <p:nvGraphicFramePr>
          <p:cNvPr id="9" name="Content Placeholder 1"/>
          <p:cNvGraphicFramePr>
            <a:graphicFrameLocks noGrp="1"/>
          </p:cNvGraphicFramePr>
          <p:nvPr>
            <p:ph sz="quarter" idx="1"/>
            <p:extLst>
              <p:ext uri="{D42A27DB-BD31-4B8C-83A1-F6EECF244321}">
                <p14:modId xmlns:p14="http://schemas.microsoft.com/office/powerpoint/2010/main" val="1643480137"/>
              </p:ext>
            </p:extLst>
          </p:nvPr>
        </p:nvGraphicFramePr>
        <p:xfrm>
          <a:off x="2033836" y="1596331"/>
          <a:ext cx="835273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Low Mood</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endParaRPr lang="en-US" dirty="0">
              <a:solidFill>
                <a:srgbClr val="FFFFFF"/>
              </a:solidFill>
            </a:endParaRPr>
          </a:p>
          <a:p>
            <a:endParaRPr lang="en-US" dirty="0"/>
          </a:p>
        </p:txBody>
      </p:sp>
    </p:spTree>
    <p:extLst>
      <p:ext uri="{BB962C8B-B14F-4D97-AF65-F5344CB8AC3E}">
        <p14:creationId xmlns:p14="http://schemas.microsoft.com/office/powerpoint/2010/main" val="46492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FEB64-6EEA-4759-B4A4-BD2C1E66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F623EC-7BB8-BE82-FB6E-3F7CA7BB7737}"/>
              </a:ext>
            </a:extLst>
          </p:cNvPr>
          <p:cNvSpPr>
            <a:spLocks noGrp="1"/>
          </p:cNvSpPr>
          <p:nvPr>
            <p:ph type="title"/>
          </p:nvPr>
        </p:nvSpPr>
        <p:spPr>
          <a:xfrm>
            <a:off x="1389278" y="1233241"/>
            <a:ext cx="3240506" cy="4064628"/>
          </a:xfrm>
        </p:spPr>
        <p:txBody>
          <a:bodyPr>
            <a:normAutofit/>
          </a:bodyPr>
          <a:lstStyle/>
          <a:p>
            <a:r>
              <a:rPr lang="en-GB">
                <a:solidFill>
                  <a:srgbClr val="FFFFFF"/>
                </a:solidFill>
              </a:rPr>
              <a:t>What is Low Mood?</a:t>
            </a:r>
          </a:p>
        </p:txBody>
      </p:sp>
      <p:sp>
        <p:nvSpPr>
          <p:cNvPr id="15" name="Freeform: Shape 14">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FEF7FD4-73BE-5545-0CCE-1612197F5A68}"/>
              </a:ext>
            </a:extLst>
          </p:cNvPr>
          <p:cNvSpPr>
            <a:spLocks noGrp="1"/>
          </p:cNvSpPr>
          <p:nvPr>
            <p:ph type="sldNum" sz="quarter" idx="12"/>
          </p:nvPr>
        </p:nvSpPr>
        <p:spPr>
          <a:xfrm>
            <a:off x="10506330" y="6356350"/>
            <a:ext cx="84747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17</a:t>
            </a:fld>
            <a:endParaRPr lang="en-US">
              <a:solidFill>
                <a:prstClr val="black">
                  <a:tint val="75000"/>
                </a:prstClr>
              </a:solidFill>
            </a:endParaRPr>
          </a:p>
        </p:txBody>
      </p:sp>
    </p:spTree>
    <p:extLst>
      <p:ext uri="{BB962C8B-B14F-4D97-AF65-F5344CB8AC3E}">
        <p14:creationId xmlns:p14="http://schemas.microsoft.com/office/powerpoint/2010/main" val="2887583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2FEB64-6EEA-4759-B4A4-BD2C1E66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F623EC-7BB8-BE82-FB6E-3F7CA7BB7737}"/>
              </a:ext>
            </a:extLst>
          </p:cNvPr>
          <p:cNvSpPr>
            <a:spLocks noGrp="1"/>
          </p:cNvSpPr>
          <p:nvPr>
            <p:ph type="title"/>
          </p:nvPr>
        </p:nvSpPr>
        <p:spPr>
          <a:xfrm>
            <a:off x="1389278" y="1233241"/>
            <a:ext cx="3240506" cy="4064628"/>
          </a:xfrm>
        </p:spPr>
        <p:txBody>
          <a:bodyPr>
            <a:normAutofit/>
          </a:bodyPr>
          <a:lstStyle/>
          <a:p>
            <a:r>
              <a:rPr lang="en-GB">
                <a:solidFill>
                  <a:srgbClr val="FFFFFF"/>
                </a:solidFill>
              </a:rPr>
              <a:t>What is Low Mood?</a:t>
            </a:r>
          </a:p>
        </p:txBody>
      </p:sp>
      <p:sp>
        <p:nvSpPr>
          <p:cNvPr id="15" name="Freeform: Shape 14">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C62E9C-0BF2-D7C6-8D6F-7B76E24B3C96}"/>
              </a:ext>
            </a:extLst>
          </p:cNvPr>
          <p:cNvSpPr>
            <a:spLocks noGrp="1"/>
          </p:cNvSpPr>
          <p:nvPr>
            <p:ph idx="1"/>
          </p:nvPr>
        </p:nvSpPr>
        <p:spPr>
          <a:xfrm>
            <a:off x="6096000" y="820879"/>
            <a:ext cx="5257799" cy="5722795"/>
          </a:xfrm>
        </p:spPr>
        <p:txBody>
          <a:bodyPr anchor="t">
            <a:normAutofit lnSpcReduction="10000"/>
          </a:bodyPr>
          <a:lstStyle/>
          <a:p>
            <a:r>
              <a:rPr lang="en-GB" sz="1800" b="0" i="0" dirty="0">
                <a:effectLst/>
              </a:rPr>
              <a:t>A low mood is a temporary feeling of sadness or unhappiness that everyone experiences every now and then. It's normal to feel down occasionally, particularly when you’re stressed or going through personal challenges, or disappointments.</a:t>
            </a:r>
          </a:p>
          <a:p>
            <a:r>
              <a:rPr lang="en-GB" sz="1800" b="0" i="0" dirty="0">
                <a:effectLst/>
              </a:rPr>
              <a:t>A low mood usually only lasts for a short period of time and can usually be linked to a specific event or situation. Crucially, for it to be defined a low mood (as opposed depression), your feelings of sadness will soon pass.</a:t>
            </a:r>
          </a:p>
          <a:p>
            <a:r>
              <a:rPr lang="en-GB" sz="1800" b="0" i="0" dirty="0">
                <a:effectLst/>
              </a:rPr>
              <a:t>Common causes of low mood can include:</a:t>
            </a:r>
          </a:p>
          <a:p>
            <a:pPr>
              <a:buFont typeface="Arial" panose="020B0604020202020204" pitchFamily="34" charset="0"/>
              <a:buChar char="•"/>
            </a:pPr>
            <a:r>
              <a:rPr lang="en-GB" sz="1800" b="0" i="0" dirty="0">
                <a:effectLst/>
              </a:rPr>
              <a:t>Stressful life events, such as job loss, relationship difficulties, or bereavement</a:t>
            </a:r>
          </a:p>
          <a:p>
            <a:pPr>
              <a:buFont typeface="Arial" panose="020B0604020202020204" pitchFamily="34" charset="0"/>
              <a:buChar char="•"/>
            </a:pPr>
            <a:r>
              <a:rPr lang="en-GB" sz="1800" b="0" i="0" dirty="0">
                <a:effectLst/>
              </a:rPr>
              <a:t>Chronic illness or pain</a:t>
            </a:r>
          </a:p>
          <a:p>
            <a:pPr>
              <a:buFont typeface="Arial" panose="020B0604020202020204" pitchFamily="34" charset="0"/>
              <a:buChar char="•"/>
            </a:pPr>
            <a:r>
              <a:rPr lang="en-GB" sz="1800" b="0" i="0" dirty="0">
                <a:effectLst/>
              </a:rPr>
              <a:t>Sleep disturbances or insomnia</a:t>
            </a:r>
          </a:p>
          <a:p>
            <a:pPr>
              <a:buFont typeface="Arial" panose="020B0604020202020204" pitchFamily="34" charset="0"/>
              <a:buChar char="•"/>
            </a:pPr>
            <a:r>
              <a:rPr lang="en-GB" sz="1800" b="0" i="0" dirty="0">
                <a:effectLst/>
              </a:rPr>
              <a:t>Nutritional deficiencies, such as low vitamin D or B12 levels</a:t>
            </a:r>
          </a:p>
          <a:p>
            <a:pPr>
              <a:buFont typeface="Arial" panose="020B0604020202020204" pitchFamily="34" charset="0"/>
              <a:buChar char="•"/>
            </a:pPr>
            <a:r>
              <a:rPr lang="en-GB" sz="1800" b="0" i="0" dirty="0">
                <a:effectLst/>
              </a:rPr>
              <a:t>Side effects of certain medications</a:t>
            </a:r>
          </a:p>
          <a:p>
            <a:pPr>
              <a:buFont typeface="Arial" panose="020B0604020202020204" pitchFamily="34" charset="0"/>
              <a:buChar char="•"/>
            </a:pPr>
            <a:r>
              <a:rPr lang="en-GB" sz="1800" b="0" i="0" dirty="0">
                <a:effectLst/>
              </a:rPr>
              <a:t>Hormonal imbalances or changes, including premenstrual syndrome (PMS) or menopause</a:t>
            </a:r>
          </a:p>
          <a:p>
            <a:pPr marL="0" indent="0">
              <a:buNone/>
            </a:pPr>
            <a:endParaRPr lang="en-GB" sz="1300" dirty="0"/>
          </a:p>
        </p:txBody>
      </p:sp>
      <p:sp>
        <p:nvSpPr>
          <p:cNvPr id="21" name="Freeform: Shape 20">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FEF7FD4-73BE-5545-0CCE-1612197F5A68}"/>
              </a:ext>
            </a:extLst>
          </p:cNvPr>
          <p:cNvSpPr>
            <a:spLocks noGrp="1"/>
          </p:cNvSpPr>
          <p:nvPr>
            <p:ph type="sldNum" sz="quarter" idx="12"/>
          </p:nvPr>
        </p:nvSpPr>
        <p:spPr>
          <a:xfrm>
            <a:off x="10506330" y="6356350"/>
            <a:ext cx="84747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18</a:t>
            </a:fld>
            <a:endParaRPr lang="en-US">
              <a:solidFill>
                <a:prstClr val="black">
                  <a:tint val="75000"/>
                </a:prstClr>
              </a:solidFill>
            </a:endParaRPr>
          </a:p>
        </p:txBody>
      </p:sp>
    </p:spTree>
    <p:extLst>
      <p:ext uri="{BB962C8B-B14F-4D97-AF65-F5344CB8AC3E}">
        <p14:creationId xmlns:p14="http://schemas.microsoft.com/office/powerpoint/2010/main" val="46735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F3F5B5-8969-C330-9898-59E9D894E86F}"/>
              </a:ext>
            </a:extLst>
          </p:cNvPr>
          <p:cNvSpPr>
            <a:spLocks noGrp="1"/>
          </p:cNvSpPr>
          <p:nvPr>
            <p:ph type="title"/>
          </p:nvPr>
        </p:nvSpPr>
        <p:spPr>
          <a:xfrm>
            <a:off x="686834" y="1153572"/>
            <a:ext cx="3200400" cy="4461163"/>
          </a:xfrm>
        </p:spPr>
        <p:txBody>
          <a:bodyPr>
            <a:normAutofit/>
          </a:bodyPr>
          <a:lstStyle/>
          <a:p>
            <a:r>
              <a:rPr lang="en-GB">
                <a:solidFill>
                  <a:srgbClr val="FFFFFF"/>
                </a:solidFill>
              </a:rPr>
              <a:t>Signs/ symptoms</a:t>
            </a:r>
          </a:p>
        </p:txBody>
      </p:sp>
      <p:sp>
        <p:nvSpPr>
          <p:cNvPr id="3" name="Content Placeholder 2">
            <a:extLst>
              <a:ext uri="{FF2B5EF4-FFF2-40B4-BE49-F238E27FC236}">
                <a16:creationId xmlns:a16="http://schemas.microsoft.com/office/drawing/2014/main" id="{4DB3A3D6-CB6D-7631-4B0A-E3A493F2D6BA}"/>
              </a:ext>
            </a:extLst>
          </p:cNvPr>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endParaRPr lang="en-GB" sz="2000" b="0" i="0">
              <a:effectLst/>
            </a:endParaRPr>
          </a:p>
          <a:p>
            <a:pPr>
              <a:buFont typeface="Arial" panose="020B0604020202020204" pitchFamily="34" charset="0"/>
              <a:buChar char="•"/>
            </a:pPr>
            <a:r>
              <a:rPr lang="en-GB" sz="2000"/>
              <a:t>S</a:t>
            </a:r>
            <a:r>
              <a:rPr lang="en-GB" sz="2000" b="0" i="0">
                <a:effectLst/>
              </a:rPr>
              <a:t>adness</a:t>
            </a:r>
          </a:p>
          <a:p>
            <a:pPr>
              <a:buFont typeface="Arial" panose="020B0604020202020204" pitchFamily="34" charset="0"/>
              <a:buChar char="•"/>
            </a:pPr>
            <a:r>
              <a:rPr lang="en-GB" sz="2000"/>
              <a:t>Anxiety/ panic</a:t>
            </a:r>
            <a:endParaRPr lang="en-GB" sz="2000" b="0" i="0">
              <a:effectLst/>
            </a:endParaRPr>
          </a:p>
          <a:p>
            <a:pPr>
              <a:buFont typeface="Arial" panose="020B0604020202020204" pitchFamily="34" charset="0"/>
              <a:buChar char="•"/>
            </a:pPr>
            <a:r>
              <a:rPr lang="en-GB" sz="2000" b="0" i="0">
                <a:effectLst/>
              </a:rPr>
              <a:t>being ‘moody’ and irritable</a:t>
            </a:r>
          </a:p>
          <a:p>
            <a:pPr>
              <a:buFont typeface="Arial" panose="020B0604020202020204" pitchFamily="34" charset="0"/>
              <a:buChar char="•"/>
            </a:pPr>
            <a:r>
              <a:rPr lang="en-GB" sz="2000" b="0" i="0">
                <a:effectLst/>
              </a:rPr>
              <a:t>not being interested in things they used to enjoy</a:t>
            </a:r>
          </a:p>
          <a:p>
            <a:pPr>
              <a:buFont typeface="Arial" panose="020B0604020202020204" pitchFamily="34" charset="0"/>
              <a:buChar char="•"/>
            </a:pPr>
            <a:r>
              <a:rPr lang="en-GB" sz="2000" b="0" i="0">
                <a:effectLst/>
              </a:rPr>
              <a:t>not wanting to go to school or go out</a:t>
            </a:r>
          </a:p>
          <a:p>
            <a:pPr>
              <a:buFont typeface="Arial" panose="020B0604020202020204" pitchFamily="34" charset="0"/>
              <a:buChar char="•"/>
            </a:pPr>
            <a:r>
              <a:rPr lang="en-GB" sz="2000" b="0" i="0">
                <a:effectLst/>
              </a:rPr>
              <a:t>often feeling tired or exhausted</a:t>
            </a:r>
          </a:p>
          <a:p>
            <a:pPr>
              <a:buFont typeface="Arial" panose="020B0604020202020204" pitchFamily="34" charset="0"/>
              <a:buChar char="•"/>
            </a:pPr>
            <a:r>
              <a:rPr lang="en-GB" sz="2000" b="0" i="0">
                <a:effectLst/>
              </a:rPr>
              <a:t>becoming withdrawn and isolating self from others</a:t>
            </a:r>
          </a:p>
          <a:p>
            <a:pPr>
              <a:buFont typeface="Arial" panose="020B0604020202020204" pitchFamily="34" charset="0"/>
              <a:buChar char="•"/>
            </a:pPr>
            <a:r>
              <a:rPr lang="en-GB" sz="2000" b="0" i="0">
                <a:effectLst/>
              </a:rPr>
              <a:t>feeling unhappy and miserable or becoming tearful</a:t>
            </a:r>
          </a:p>
          <a:p>
            <a:pPr>
              <a:buFont typeface="Arial" panose="020B0604020202020204" pitchFamily="34" charset="0"/>
              <a:buChar char="•"/>
            </a:pPr>
            <a:r>
              <a:rPr lang="en-GB" sz="2000" b="0" i="0">
                <a:effectLst/>
              </a:rPr>
              <a:t>sleep problems or sleeping a lot</a:t>
            </a:r>
          </a:p>
          <a:p>
            <a:pPr>
              <a:buFont typeface="Arial" panose="020B0604020202020204" pitchFamily="34" charset="0"/>
              <a:buChar char="•"/>
            </a:pPr>
            <a:r>
              <a:rPr lang="en-GB" sz="2000" b="0" i="0">
                <a:effectLst/>
              </a:rPr>
              <a:t>changes in appetite</a:t>
            </a:r>
          </a:p>
          <a:p>
            <a:pPr>
              <a:buFont typeface="Arial" panose="020B0604020202020204" pitchFamily="34" charset="0"/>
              <a:buChar char="•"/>
            </a:pPr>
            <a:r>
              <a:rPr lang="en-GB" sz="2000" b="0" i="0">
                <a:effectLst/>
              </a:rPr>
              <a:t>feeling hopeless and/or worthless</a:t>
            </a:r>
          </a:p>
          <a:p>
            <a:pPr>
              <a:buFont typeface="Arial" panose="020B0604020202020204" pitchFamily="34" charset="0"/>
              <a:buChar char="•"/>
            </a:pPr>
            <a:r>
              <a:rPr lang="en-GB" sz="2000" b="0" i="0">
                <a:effectLst/>
              </a:rPr>
              <a:t>angry or frustrated</a:t>
            </a:r>
          </a:p>
          <a:p>
            <a:r>
              <a:rPr lang="en-GB" sz="2000" b="0" i="0">
                <a:effectLst/>
              </a:rPr>
              <a:t>low on confidence or self-esteem/ being self-critical</a:t>
            </a:r>
          </a:p>
          <a:p>
            <a:pPr>
              <a:buFont typeface="Arial" panose="020B0604020202020204" pitchFamily="34" charset="0"/>
              <a:buChar char="•"/>
            </a:pPr>
            <a:endParaRPr lang="en-GB" sz="2000" b="0" i="0">
              <a:effectLst/>
              <a:latin typeface="Frutiger W01"/>
            </a:endParaRPr>
          </a:p>
          <a:p>
            <a:pPr>
              <a:buFont typeface="Arial" panose="020B0604020202020204" pitchFamily="34" charset="0"/>
              <a:buChar char="•"/>
            </a:pPr>
            <a:endParaRPr lang="en-GB" sz="2000" b="0" i="0">
              <a:effectLst/>
            </a:endParaRPr>
          </a:p>
          <a:p>
            <a:endParaRPr lang="en-GB" sz="2000"/>
          </a:p>
        </p:txBody>
      </p:sp>
      <p:sp>
        <p:nvSpPr>
          <p:cNvPr id="6" name="Slide Number Placeholder 5">
            <a:extLst>
              <a:ext uri="{FF2B5EF4-FFF2-40B4-BE49-F238E27FC236}">
                <a16:creationId xmlns:a16="http://schemas.microsoft.com/office/drawing/2014/main" id="{2F524898-A2A5-423B-20ED-D9EFB591605F}"/>
              </a:ext>
            </a:extLst>
          </p:cNvPr>
          <p:cNvSpPr>
            <a:spLocks noGrp="1"/>
          </p:cNvSpPr>
          <p:nvPr>
            <p:ph type="sldNum" sz="quarter" idx="12"/>
          </p:nvPr>
        </p:nvSpPr>
        <p:spPr>
          <a:xfrm>
            <a:off x="9541564" y="6356350"/>
            <a:ext cx="181223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19</a:t>
            </a:fld>
            <a:endParaRPr lang="en-US">
              <a:solidFill>
                <a:prstClr val="black">
                  <a:tint val="75000"/>
                </a:prstClr>
              </a:solidFill>
            </a:endParaRP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81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lstStyle/>
          <a:p>
            <a:r>
              <a:rPr lang="en-US" dirty="0">
                <a:solidFill>
                  <a:srgbClr val="FFFFFF"/>
                </a:solidFill>
              </a:rPr>
              <a:t>Today’s Session</a:t>
            </a:r>
            <a:endParaRPr lang="en-US" dirty="0"/>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p:txBody>
          <a:bodyPr/>
          <a:lstStyle/>
          <a:p>
            <a:pPr marL="457200" indent="-457200">
              <a:buFont typeface="Arial" panose="020B0604020202020204" pitchFamily="34" charset="0"/>
              <a:buChar char="•"/>
            </a:pPr>
            <a:r>
              <a:rPr lang="en-US" dirty="0"/>
              <a:t>What is Anxiety?</a:t>
            </a:r>
          </a:p>
          <a:p>
            <a:pPr marL="457200" indent="-457200">
              <a:buFont typeface="Arial" panose="020B0604020202020204" pitchFamily="34" charset="0"/>
              <a:buChar char="•"/>
            </a:pPr>
            <a:r>
              <a:rPr lang="en-US" dirty="0"/>
              <a:t>What is Low Mood?</a:t>
            </a:r>
          </a:p>
          <a:p>
            <a:pPr marL="457200" indent="-457200">
              <a:buFont typeface="Arial" panose="020B0604020202020204" pitchFamily="34" charset="0"/>
              <a:buChar char="•"/>
            </a:pPr>
            <a:r>
              <a:rPr lang="en-US" dirty="0"/>
              <a:t>How can we help and support those experiencing anxiety/ low mood?</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301E07F-4F79-4B58-8698-EF24DC1ECD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E58B2195-5055-402F-A3E7-53FF0E4980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94EF97-27E8-AF09-2D48-DD46DC17632B}"/>
              </a:ext>
            </a:extLst>
          </p:cNvPr>
          <p:cNvSpPr>
            <a:spLocks noGrp="1"/>
          </p:cNvSpPr>
          <p:nvPr>
            <p:ph type="title"/>
          </p:nvPr>
        </p:nvSpPr>
        <p:spPr>
          <a:xfrm>
            <a:off x="838200" y="647593"/>
            <a:ext cx="4467792" cy="3060541"/>
          </a:xfrm>
        </p:spPr>
        <p:txBody>
          <a:bodyPr vert="horz" lIns="91440" tIns="45720" rIns="91440" bIns="45720" rtlCol="0" anchor="b">
            <a:normAutofit/>
          </a:bodyPr>
          <a:lstStyle/>
          <a:p>
            <a:pPr algn="ctr"/>
            <a:r>
              <a:rPr lang="en-US" sz="6000" kern="1200">
                <a:solidFill>
                  <a:srgbClr val="FFFFFF"/>
                </a:solidFill>
                <a:latin typeface="+mj-lt"/>
                <a:ea typeface="+mj-ea"/>
                <a:cs typeface="+mj-cs"/>
              </a:rPr>
              <a:t>Video: The ‘Vicious Cycle’ of Low Mood</a:t>
            </a:r>
          </a:p>
        </p:txBody>
      </p:sp>
      <p:sp>
        <p:nvSpPr>
          <p:cNvPr id="6" name="Slide Number Placeholder 5">
            <a:extLst>
              <a:ext uri="{FF2B5EF4-FFF2-40B4-BE49-F238E27FC236}">
                <a16:creationId xmlns:a16="http://schemas.microsoft.com/office/drawing/2014/main" id="{E8B16B27-2170-DCD5-07EB-0F1E5EBAE15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srgbClr val="FFFFFF"/>
                </a:solidFill>
              </a:rPr>
              <a:pPr>
                <a:spcAft>
                  <a:spcPts val="600"/>
                </a:spcAft>
                <a:defRPr/>
              </a:pPr>
              <a:t>20</a:t>
            </a:fld>
            <a:endParaRPr lang="en-US">
              <a:solidFill>
                <a:srgbClr val="FFFFFF"/>
              </a:solidFill>
            </a:endParaRPr>
          </a:p>
        </p:txBody>
      </p:sp>
      <p:sp>
        <p:nvSpPr>
          <p:cNvPr id="21" name="Oval 20">
            <a:extLst>
              <a:ext uri="{FF2B5EF4-FFF2-40B4-BE49-F238E27FC236}">
                <a16:creationId xmlns:a16="http://schemas.microsoft.com/office/drawing/2014/main" id="{9EE6F773-742A-491A-9A00-A2A150DF50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1DE77DE-0F90-5209-633C-17AE91516C6C}"/>
              </a:ext>
            </a:extLst>
          </p:cNvPr>
          <p:cNvPicPr>
            <a:picLocks noChangeAspect="1"/>
          </p:cNvPicPr>
          <p:nvPr/>
        </p:nvPicPr>
        <p:blipFill>
          <a:blip r:embed="rId3"/>
          <a:stretch>
            <a:fillRect/>
          </a:stretch>
        </p:blipFill>
        <p:spPr>
          <a:xfrm>
            <a:off x="5588483" y="1886903"/>
            <a:ext cx="5299640" cy="3060541"/>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636396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CCAA-D952-05F6-9A22-D18765364CED}"/>
              </a:ext>
            </a:extLst>
          </p:cNvPr>
          <p:cNvSpPr>
            <a:spLocks noGrp="1"/>
          </p:cNvSpPr>
          <p:nvPr>
            <p:ph type="title"/>
          </p:nvPr>
        </p:nvSpPr>
        <p:spPr/>
        <p:txBody>
          <a:bodyPr/>
          <a:lstStyle/>
          <a:p>
            <a:pPr algn="ctr"/>
            <a:r>
              <a:rPr lang="en-GB" dirty="0"/>
              <a:t>Low Mood          </a:t>
            </a:r>
            <a:r>
              <a:rPr lang="en-GB" i="1" dirty="0"/>
              <a:t>or</a:t>
            </a:r>
            <a:r>
              <a:rPr lang="en-GB" dirty="0"/>
              <a:t>          Depression</a:t>
            </a:r>
          </a:p>
        </p:txBody>
      </p:sp>
      <p:sp>
        <p:nvSpPr>
          <p:cNvPr id="3" name="Content Placeholder 2">
            <a:extLst>
              <a:ext uri="{FF2B5EF4-FFF2-40B4-BE49-F238E27FC236}">
                <a16:creationId xmlns:a16="http://schemas.microsoft.com/office/drawing/2014/main" id="{567CB230-07AF-747C-F021-5E09F7870659}"/>
              </a:ext>
            </a:extLst>
          </p:cNvPr>
          <p:cNvSpPr>
            <a:spLocks noGrp="1"/>
          </p:cNvSpPr>
          <p:nvPr>
            <p:ph idx="1"/>
          </p:nvPr>
        </p:nvSpPr>
        <p:spPr>
          <a:xfrm>
            <a:off x="6267070" y="1499129"/>
            <a:ext cx="5022913" cy="4271709"/>
          </a:xfrm>
        </p:spPr>
        <p:txBody>
          <a:bodyPr>
            <a:normAutofit fontScale="77500" lnSpcReduction="20000"/>
          </a:bodyPr>
          <a:lstStyle/>
          <a:p>
            <a:pPr algn="l"/>
            <a:r>
              <a:rPr lang="en-GB" dirty="0"/>
              <a:t>NHS UK: </a:t>
            </a:r>
            <a:r>
              <a:rPr lang="en-GB" b="0" i="0" dirty="0">
                <a:solidFill>
                  <a:srgbClr val="212B32"/>
                </a:solidFill>
                <a:effectLst/>
              </a:rPr>
              <a:t>If you have a low mood that lasts 2 weeks or more, it could be a sign of </a:t>
            </a:r>
            <a:r>
              <a:rPr lang="en-GB" b="0" i="0" dirty="0">
                <a:solidFill>
                  <a:srgbClr val="005EB8"/>
                </a:solidFill>
                <a:effectLst/>
                <a:hlinkClick r:id="rId3"/>
              </a:rPr>
              <a:t>depression</a:t>
            </a:r>
            <a:r>
              <a:rPr lang="en-GB" b="0" i="0" dirty="0">
                <a:solidFill>
                  <a:srgbClr val="212B32"/>
                </a:solidFill>
                <a:effectLst/>
              </a:rPr>
              <a:t>.</a:t>
            </a:r>
          </a:p>
          <a:p>
            <a:pPr algn="l"/>
            <a:r>
              <a:rPr lang="en-GB" b="0" i="0" dirty="0">
                <a:solidFill>
                  <a:srgbClr val="212B32"/>
                </a:solidFill>
                <a:effectLst/>
              </a:rPr>
              <a:t>Symptoms are ge</a:t>
            </a:r>
            <a:r>
              <a:rPr lang="en-GB" dirty="0">
                <a:solidFill>
                  <a:srgbClr val="212B32"/>
                </a:solidFill>
              </a:rPr>
              <a:t>nerally</a:t>
            </a:r>
            <a:r>
              <a:rPr lang="en-GB" b="0" i="0" dirty="0">
                <a:solidFill>
                  <a:srgbClr val="212B32"/>
                </a:solidFill>
                <a:effectLst/>
              </a:rPr>
              <a:t> more severe and persistent. </a:t>
            </a:r>
          </a:p>
          <a:p>
            <a:pPr algn="l"/>
            <a:r>
              <a:rPr lang="en-GB" b="0" i="0" dirty="0">
                <a:solidFill>
                  <a:srgbClr val="212B32"/>
                </a:solidFill>
                <a:effectLst/>
              </a:rPr>
              <a:t>Other symptoms of depression may include:</a:t>
            </a:r>
          </a:p>
          <a:p>
            <a:pPr algn="l">
              <a:buFont typeface="Arial" panose="020B0604020202020204" pitchFamily="34" charset="0"/>
              <a:buChar char="•"/>
            </a:pPr>
            <a:r>
              <a:rPr lang="en-GB" b="0" i="0" dirty="0">
                <a:solidFill>
                  <a:srgbClr val="212B32"/>
                </a:solidFill>
                <a:effectLst/>
              </a:rPr>
              <a:t>not getting any enjoyment out of life</a:t>
            </a:r>
          </a:p>
          <a:p>
            <a:pPr algn="l">
              <a:buFont typeface="Arial" panose="020B0604020202020204" pitchFamily="34" charset="0"/>
              <a:buChar char="•"/>
            </a:pPr>
            <a:r>
              <a:rPr lang="en-GB" b="0" i="0" dirty="0">
                <a:solidFill>
                  <a:srgbClr val="212B32"/>
                </a:solidFill>
                <a:effectLst/>
              </a:rPr>
              <a:t>feeling hopeless</a:t>
            </a:r>
          </a:p>
          <a:p>
            <a:pPr algn="l">
              <a:buFont typeface="Arial" panose="020B0604020202020204" pitchFamily="34" charset="0"/>
              <a:buChar char="•"/>
            </a:pPr>
            <a:r>
              <a:rPr lang="en-GB" b="0" i="0" dirty="0">
                <a:solidFill>
                  <a:srgbClr val="212B32"/>
                </a:solidFill>
                <a:effectLst/>
              </a:rPr>
              <a:t>not being able to concentrate on everyday things</a:t>
            </a:r>
          </a:p>
          <a:p>
            <a:pPr algn="l">
              <a:buFont typeface="Arial" panose="020B0604020202020204" pitchFamily="34" charset="0"/>
              <a:buChar char="•"/>
            </a:pPr>
            <a:r>
              <a:rPr lang="en-GB" b="0" i="0" dirty="0">
                <a:solidFill>
                  <a:srgbClr val="212B32"/>
                </a:solidFill>
                <a:effectLst/>
              </a:rPr>
              <a:t>having </a:t>
            </a:r>
            <a:r>
              <a:rPr lang="en-GB" b="0" i="0" dirty="0">
                <a:solidFill>
                  <a:srgbClr val="005EB8"/>
                </a:solidFill>
                <a:effectLst/>
                <a:hlinkClick r:id="rId4"/>
              </a:rPr>
              <a:t>suicidal thoughts</a:t>
            </a:r>
            <a:r>
              <a:rPr lang="en-GB" b="0" i="0" dirty="0">
                <a:solidFill>
                  <a:srgbClr val="212B32"/>
                </a:solidFill>
                <a:effectLst/>
              </a:rPr>
              <a:t> or thoughts about </a:t>
            </a:r>
            <a:r>
              <a:rPr lang="en-GB" b="0" i="0" dirty="0">
                <a:solidFill>
                  <a:srgbClr val="005EB8"/>
                </a:solidFill>
                <a:effectLst/>
                <a:hlinkClick r:id="rId5"/>
              </a:rPr>
              <a:t>harming yourself</a:t>
            </a:r>
            <a:endParaRPr lang="en-GB" b="0" i="0" dirty="0">
              <a:solidFill>
                <a:srgbClr val="212B32"/>
              </a:solidFill>
              <a:effectLst/>
            </a:endParaRPr>
          </a:p>
          <a:p>
            <a:endParaRPr lang="en-GB" dirty="0"/>
          </a:p>
        </p:txBody>
      </p:sp>
      <p:sp>
        <p:nvSpPr>
          <p:cNvPr id="6" name="Slide Number Placeholder 5">
            <a:extLst>
              <a:ext uri="{FF2B5EF4-FFF2-40B4-BE49-F238E27FC236}">
                <a16:creationId xmlns:a16="http://schemas.microsoft.com/office/drawing/2014/main" id="{8800B159-7507-7CD7-E417-AF319DA52BB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21</a:t>
            </a:fld>
            <a:endParaRPr lang="en-US" dirty="0">
              <a:solidFill>
                <a:prstClr val="black">
                  <a:tint val="75000"/>
                </a:prstClr>
              </a:solidFill>
            </a:endParaRPr>
          </a:p>
        </p:txBody>
      </p:sp>
      <p:sp>
        <p:nvSpPr>
          <p:cNvPr id="7" name="Content Placeholder 2">
            <a:extLst>
              <a:ext uri="{FF2B5EF4-FFF2-40B4-BE49-F238E27FC236}">
                <a16:creationId xmlns:a16="http://schemas.microsoft.com/office/drawing/2014/main" id="{84EC8D9B-805F-6FB0-E2BE-CF77F86BDB8D}"/>
              </a:ext>
            </a:extLst>
          </p:cNvPr>
          <p:cNvSpPr txBox="1">
            <a:spLocks/>
          </p:cNvSpPr>
          <p:nvPr/>
        </p:nvSpPr>
        <p:spPr>
          <a:xfrm>
            <a:off x="539496" y="1499129"/>
            <a:ext cx="5022913" cy="403013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212B32"/>
                </a:solidFill>
              </a:rPr>
              <a:t>A low mood often gets better after a few days or weeks.</a:t>
            </a:r>
          </a:p>
          <a:p>
            <a:r>
              <a:rPr lang="en-GB" dirty="0">
                <a:solidFill>
                  <a:srgbClr val="212B32"/>
                </a:solidFill>
              </a:rPr>
              <a:t>It's usually possible to improve a low mood by making small changes in your life. For example, resolving something that's bothering you or getting more sleep.</a:t>
            </a:r>
          </a:p>
          <a:p>
            <a:r>
              <a:rPr lang="en-GB" dirty="0"/>
              <a:t>May be in response to a specific event (e.g. argument with friends, bereavement, stressful life event). </a:t>
            </a:r>
          </a:p>
        </p:txBody>
      </p:sp>
      <p:sp>
        <p:nvSpPr>
          <p:cNvPr id="8" name="TextBox 7">
            <a:extLst>
              <a:ext uri="{FF2B5EF4-FFF2-40B4-BE49-F238E27FC236}">
                <a16:creationId xmlns:a16="http://schemas.microsoft.com/office/drawing/2014/main" id="{C9298730-7053-4C82-A3CE-FE7A39DCCA97}"/>
              </a:ext>
            </a:extLst>
          </p:cNvPr>
          <p:cNvSpPr txBox="1"/>
          <p:nvPr/>
        </p:nvSpPr>
        <p:spPr>
          <a:xfrm>
            <a:off x="2714624" y="6001030"/>
            <a:ext cx="5895975" cy="369332"/>
          </a:xfrm>
          <a:prstGeom prst="rect">
            <a:avLst/>
          </a:prstGeom>
          <a:noFill/>
        </p:spPr>
        <p:txBody>
          <a:bodyPr wrap="square" rtlCol="0">
            <a:spAutoFit/>
          </a:bodyPr>
          <a:lstStyle/>
          <a:p>
            <a:pPr algn="ctr"/>
            <a:r>
              <a:rPr lang="en-GB" i="1" dirty="0"/>
              <a:t>Both can be associated with feelings of anxiety</a:t>
            </a:r>
          </a:p>
        </p:txBody>
      </p:sp>
    </p:spTree>
    <p:extLst>
      <p:ext uri="{BB962C8B-B14F-4D97-AF65-F5344CB8AC3E}">
        <p14:creationId xmlns:p14="http://schemas.microsoft.com/office/powerpoint/2010/main" val="47785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F3F5B5-8969-C330-9898-59E9D894E86F}"/>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Unhelpful Thinking Styles</a:t>
            </a:r>
          </a:p>
        </p:txBody>
      </p:sp>
      <p:sp>
        <p:nvSpPr>
          <p:cNvPr id="3" name="Content Placeholder 2">
            <a:extLst>
              <a:ext uri="{FF2B5EF4-FFF2-40B4-BE49-F238E27FC236}">
                <a16:creationId xmlns:a16="http://schemas.microsoft.com/office/drawing/2014/main" id="{4DB3A3D6-CB6D-7631-4B0A-E3A493F2D6BA}"/>
              </a:ext>
            </a:extLst>
          </p:cNvPr>
          <p:cNvSpPr>
            <a:spLocks noGrp="1"/>
          </p:cNvSpPr>
          <p:nvPr>
            <p:ph idx="1"/>
          </p:nvPr>
        </p:nvSpPr>
        <p:spPr>
          <a:xfrm>
            <a:off x="4447308" y="136526"/>
            <a:ext cx="6906491" cy="6040438"/>
          </a:xfrm>
        </p:spPr>
        <p:txBody>
          <a:bodyPr anchor="ctr">
            <a:normAutofit/>
          </a:bodyPr>
          <a:lstStyle/>
          <a:p>
            <a:pPr marL="457200" indent="-457200">
              <a:buFont typeface="+mj-lt"/>
              <a:buAutoNum type="arabicPeriod"/>
            </a:pPr>
            <a:r>
              <a:rPr lang="en-GB" sz="2000" b="1" i="0" dirty="0">
                <a:effectLst/>
                <a:latin typeface="Frutiger W01"/>
              </a:rPr>
              <a:t>Black and White Thinking</a:t>
            </a:r>
            <a:r>
              <a:rPr lang="en-GB" sz="2000" b="0" i="0" dirty="0">
                <a:effectLst/>
                <a:latin typeface="Frutiger W01"/>
              </a:rPr>
              <a:t/>
            </a:r>
            <a:br>
              <a:rPr lang="en-GB" sz="2000" b="0" i="0" dirty="0">
                <a:effectLst/>
                <a:latin typeface="Frutiger W01"/>
              </a:rPr>
            </a:br>
            <a:r>
              <a:rPr lang="en-GB" sz="2000" b="0" i="0" dirty="0">
                <a:effectLst/>
                <a:latin typeface="Frutiger W01"/>
              </a:rPr>
              <a:t>“If it’s not perfect, I’m a failure”</a:t>
            </a:r>
          </a:p>
          <a:p>
            <a:pPr marL="457200" indent="-457200">
              <a:buFont typeface="+mj-lt"/>
              <a:buAutoNum type="arabicPeriod"/>
            </a:pPr>
            <a:endParaRPr lang="en-GB" sz="2000" dirty="0">
              <a:latin typeface="Frutiger W01"/>
            </a:endParaRPr>
          </a:p>
          <a:p>
            <a:pPr marL="457200" indent="-457200">
              <a:buFont typeface="+mj-lt"/>
              <a:buAutoNum type="arabicPeriod"/>
            </a:pPr>
            <a:r>
              <a:rPr lang="en-GB" sz="2000" b="1" i="0" dirty="0">
                <a:effectLst/>
                <a:latin typeface="Frutiger W01"/>
              </a:rPr>
              <a:t>Jumping to Conclusions</a:t>
            </a:r>
            <a:r>
              <a:rPr lang="en-GB" sz="2000" b="0" i="0" dirty="0">
                <a:effectLst/>
                <a:latin typeface="Frutiger W01"/>
              </a:rPr>
              <a:t/>
            </a:r>
            <a:br>
              <a:rPr lang="en-GB" sz="2000" b="0" i="0" dirty="0">
                <a:effectLst/>
                <a:latin typeface="Frutiger W01"/>
              </a:rPr>
            </a:br>
            <a:r>
              <a:rPr lang="en-GB" sz="2000" b="0" i="0" dirty="0">
                <a:effectLst/>
                <a:latin typeface="Frutiger W01"/>
              </a:rPr>
              <a:t>“I haven’t heard from Sarah in a while, she must be upset with me”</a:t>
            </a:r>
          </a:p>
          <a:p>
            <a:pPr marL="457200" indent="-457200">
              <a:buFont typeface="+mj-lt"/>
              <a:buAutoNum type="arabicPeriod"/>
            </a:pPr>
            <a:endParaRPr lang="en-GB" sz="2000" dirty="0">
              <a:latin typeface="Frutiger W01"/>
            </a:endParaRPr>
          </a:p>
          <a:p>
            <a:pPr marL="457200" indent="-457200">
              <a:buFont typeface="+mj-lt"/>
              <a:buAutoNum type="arabicPeriod"/>
            </a:pPr>
            <a:r>
              <a:rPr lang="en-GB" sz="2000" b="1" i="0" dirty="0">
                <a:effectLst/>
                <a:latin typeface="Frutiger W01"/>
              </a:rPr>
              <a:t>Catastrophising</a:t>
            </a:r>
            <a:r>
              <a:rPr lang="en-GB" sz="2000" b="0" i="0" dirty="0">
                <a:effectLst/>
                <a:latin typeface="Frutiger W01"/>
              </a:rPr>
              <a:t/>
            </a:r>
            <a:br>
              <a:rPr lang="en-GB" sz="2000" b="0" i="0" dirty="0">
                <a:effectLst/>
                <a:latin typeface="Frutiger W01"/>
              </a:rPr>
            </a:br>
            <a:r>
              <a:rPr lang="en-GB" sz="2000" b="0" i="0" dirty="0">
                <a:effectLst/>
                <a:latin typeface="Frutiger W01"/>
              </a:rPr>
              <a:t>“I made a mistake today – I’m going to fail all my exams”</a:t>
            </a:r>
          </a:p>
          <a:p>
            <a:pPr marL="457200" indent="-457200">
              <a:buFont typeface="+mj-lt"/>
              <a:buAutoNum type="arabicPeriod"/>
            </a:pPr>
            <a:endParaRPr lang="en-GB" sz="2000" dirty="0">
              <a:latin typeface="Frutiger W01"/>
            </a:endParaRPr>
          </a:p>
          <a:p>
            <a:pPr marL="457200" indent="-457200">
              <a:buFont typeface="+mj-lt"/>
              <a:buAutoNum type="arabicPeriod"/>
            </a:pPr>
            <a:r>
              <a:rPr lang="en-GB" sz="2000" b="1" i="0" dirty="0">
                <a:effectLst/>
                <a:latin typeface="Frutiger W01"/>
              </a:rPr>
              <a:t>Overgeneralising</a:t>
            </a:r>
            <a:r>
              <a:rPr lang="en-GB" sz="2000" b="0" i="0" dirty="0">
                <a:effectLst/>
                <a:latin typeface="Frutiger W01"/>
              </a:rPr>
              <a:t/>
            </a:r>
            <a:br>
              <a:rPr lang="en-GB" sz="2000" b="0" i="0" dirty="0">
                <a:effectLst/>
                <a:latin typeface="Frutiger W01"/>
              </a:rPr>
            </a:br>
            <a:r>
              <a:rPr lang="en-GB" sz="2000" b="0" i="0" dirty="0">
                <a:effectLst/>
                <a:latin typeface="Frutiger W01"/>
              </a:rPr>
              <a:t>“ I always say the wrong thing”</a:t>
            </a:r>
            <a:br>
              <a:rPr lang="en-GB" sz="2000" b="0" i="0" dirty="0">
                <a:effectLst/>
                <a:latin typeface="Frutiger W01"/>
              </a:rPr>
            </a:br>
            <a:r>
              <a:rPr lang="en-GB" sz="2000" b="0" i="0" dirty="0">
                <a:effectLst/>
                <a:latin typeface="Frutiger W01"/>
              </a:rPr>
              <a:t>“I’m never going to be able to do it”</a:t>
            </a:r>
          </a:p>
          <a:p>
            <a:pPr marL="457200" indent="-457200">
              <a:buFont typeface="+mj-lt"/>
              <a:buAutoNum type="arabicPeriod"/>
            </a:pPr>
            <a:endParaRPr lang="en-GB" sz="2000" dirty="0">
              <a:latin typeface="Frutiger W01"/>
            </a:endParaRPr>
          </a:p>
          <a:p>
            <a:pPr marL="457200" indent="-457200">
              <a:buFont typeface="+mj-lt"/>
              <a:buAutoNum type="arabicPeriod"/>
            </a:pPr>
            <a:r>
              <a:rPr lang="en-GB" sz="2000" b="1" dirty="0">
                <a:latin typeface="Frutiger W01"/>
              </a:rPr>
              <a:t>‘Should-</a:t>
            </a:r>
            <a:r>
              <a:rPr lang="en-GB" sz="2000" b="1" dirty="0" err="1">
                <a:latin typeface="Frutiger W01"/>
              </a:rPr>
              <a:t>ing</a:t>
            </a:r>
            <a:r>
              <a:rPr lang="en-GB" sz="2000" b="1" dirty="0">
                <a:latin typeface="Frutiger W01"/>
              </a:rPr>
              <a:t>’ and ‘Must-</a:t>
            </a:r>
            <a:r>
              <a:rPr lang="en-GB" sz="2000" b="1" dirty="0" err="1">
                <a:latin typeface="Frutiger W01"/>
              </a:rPr>
              <a:t>ing</a:t>
            </a:r>
            <a:r>
              <a:rPr lang="en-GB" sz="2000" b="1" dirty="0">
                <a:latin typeface="Frutiger W01"/>
              </a:rPr>
              <a:t>’</a:t>
            </a:r>
            <a:r>
              <a:rPr lang="en-GB" sz="2000" dirty="0">
                <a:latin typeface="Frutiger W01"/>
              </a:rPr>
              <a:t/>
            </a:r>
            <a:br>
              <a:rPr lang="en-GB" sz="2000" dirty="0">
                <a:latin typeface="Frutiger W01"/>
              </a:rPr>
            </a:br>
            <a:r>
              <a:rPr lang="en-GB" sz="2000" dirty="0">
                <a:latin typeface="Frutiger W01"/>
              </a:rPr>
              <a:t>“I should go to that part tonight; I must be a good friend”</a:t>
            </a:r>
            <a:endParaRPr lang="en-GB" sz="2000" b="0" i="0" dirty="0">
              <a:effectLst/>
              <a:latin typeface="Frutiger W01"/>
            </a:endParaRPr>
          </a:p>
        </p:txBody>
      </p:sp>
      <p:sp>
        <p:nvSpPr>
          <p:cNvPr id="6" name="Slide Number Placeholder 5">
            <a:extLst>
              <a:ext uri="{FF2B5EF4-FFF2-40B4-BE49-F238E27FC236}">
                <a16:creationId xmlns:a16="http://schemas.microsoft.com/office/drawing/2014/main" id="{2F524898-A2A5-423B-20ED-D9EFB591605F}"/>
              </a:ext>
            </a:extLst>
          </p:cNvPr>
          <p:cNvSpPr>
            <a:spLocks noGrp="1"/>
          </p:cNvSpPr>
          <p:nvPr>
            <p:ph type="sldNum" sz="quarter" idx="12"/>
          </p:nvPr>
        </p:nvSpPr>
        <p:spPr>
          <a:xfrm>
            <a:off x="9541564" y="6356350"/>
            <a:ext cx="181223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22</a:t>
            </a:fld>
            <a:endParaRPr lang="en-US">
              <a:solidFill>
                <a:prstClr val="black">
                  <a:tint val="75000"/>
                </a:prstClr>
              </a:solidFill>
            </a:endParaRP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24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48BF-E75C-ACD2-5414-B4040B44F531}"/>
              </a:ext>
            </a:extLst>
          </p:cNvPr>
          <p:cNvSpPr>
            <a:spLocks noGrp="1"/>
          </p:cNvSpPr>
          <p:nvPr>
            <p:ph type="title"/>
          </p:nvPr>
        </p:nvSpPr>
        <p:spPr/>
        <p:txBody>
          <a:bodyPr/>
          <a:lstStyle/>
          <a:p>
            <a:r>
              <a:rPr lang="en-GB" dirty="0"/>
              <a:t>Responding to Low Mood</a:t>
            </a:r>
          </a:p>
        </p:txBody>
      </p:sp>
      <p:sp>
        <p:nvSpPr>
          <p:cNvPr id="6" name="Slide Number Placeholder 5">
            <a:extLst>
              <a:ext uri="{FF2B5EF4-FFF2-40B4-BE49-F238E27FC236}">
                <a16:creationId xmlns:a16="http://schemas.microsoft.com/office/drawing/2014/main" id="{958D4A7F-6588-41C1-1C93-854259887663}"/>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23</a:t>
            </a:fld>
            <a:endParaRPr lang="en-US" dirty="0">
              <a:solidFill>
                <a:prstClr val="black">
                  <a:tint val="75000"/>
                </a:prstClr>
              </a:solidFill>
            </a:endParaRPr>
          </a:p>
        </p:txBody>
      </p:sp>
      <p:graphicFrame>
        <p:nvGraphicFramePr>
          <p:cNvPr id="7" name="Content Placeholder 1">
            <a:extLst>
              <a:ext uri="{FF2B5EF4-FFF2-40B4-BE49-F238E27FC236}">
                <a16:creationId xmlns:a16="http://schemas.microsoft.com/office/drawing/2014/main" id="{367D6B8F-3E9B-877C-5522-6F078F30DD31}"/>
              </a:ext>
            </a:extLst>
          </p:cNvPr>
          <p:cNvGraphicFramePr>
            <a:graphicFrameLocks noGrp="1"/>
          </p:cNvGraphicFramePr>
          <p:nvPr>
            <p:ph idx="1"/>
            <p:extLst>
              <p:ext uri="{D42A27DB-BD31-4B8C-83A1-F6EECF244321}">
                <p14:modId xmlns:p14="http://schemas.microsoft.com/office/powerpoint/2010/main" val="1880886472"/>
              </p:ext>
            </p:extLst>
          </p:nvPr>
        </p:nvGraphicFramePr>
        <p:xfrm>
          <a:off x="1179512" y="1528763"/>
          <a:ext cx="10174288" cy="4827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811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F8CD-35C5-A3DB-811F-DB30556DDE0E}"/>
              </a:ext>
            </a:extLst>
          </p:cNvPr>
          <p:cNvSpPr>
            <a:spLocks noGrp="1"/>
          </p:cNvSpPr>
          <p:nvPr>
            <p:ph type="title"/>
          </p:nvPr>
        </p:nvSpPr>
        <p:spPr/>
        <p:txBody>
          <a:bodyPr/>
          <a:lstStyle/>
          <a:p>
            <a:r>
              <a:rPr lang="en-GB"/>
              <a:t>Managing Risk/ Seeking further help</a:t>
            </a:r>
            <a:endParaRPr lang="en-GB" dirty="0"/>
          </a:p>
        </p:txBody>
      </p:sp>
      <p:sp>
        <p:nvSpPr>
          <p:cNvPr id="3" name="Content Placeholder 2">
            <a:extLst>
              <a:ext uri="{FF2B5EF4-FFF2-40B4-BE49-F238E27FC236}">
                <a16:creationId xmlns:a16="http://schemas.microsoft.com/office/drawing/2014/main" id="{8146A861-B8C8-A26E-4D61-4B225C5F09A1}"/>
              </a:ext>
            </a:extLst>
          </p:cNvPr>
          <p:cNvSpPr>
            <a:spLocks noGrp="1"/>
          </p:cNvSpPr>
          <p:nvPr>
            <p:ph idx="1"/>
          </p:nvPr>
        </p:nvSpPr>
        <p:spPr/>
        <p:txBody>
          <a:bodyPr>
            <a:normAutofit fontScale="70000" lnSpcReduction="20000"/>
          </a:bodyPr>
          <a:lstStyle/>
          <a:p>
            <a:pPr algn="l"/>
            <a:r>
              <a:rPr lang="en-GB" sz="3100" dirty="0">
                <a:solidFill>
                  <a:srgbClr val="555454"/>
                </a:solidFill>
              </a:rPr>
              <a:t>I</a:t>
            </a:r>
            <a:r>
              <a:rPr lang="en-GB" sz="3100" b="0" i="0" dirty="0">
                <a:solidFill>
                  <a:srgbClr val="555454"/>
                </a:solidFill>
                <a:effectLst/>
              </a:rPr>
              <a:t>f the situation isn’t getting better with time and you’re feeling worried about a child’s mental health, seek professional support and advice.</a:t>
            </a:r>
          </a:p>
          <a:p>
            <a:pPr algn="l"/>
            <a:r>
              <a:rPr lang="en-GB" sz="3100" b="0" i="0" dirty="0">
                <a:solidFill>
                  <a:srgbClr val="555454"/>
                </a:solidFill>
                <a:effectLst/>
              </a:rPr>
              <a:t>Many children and young people will need professional, and specialist help to feel better if they are experiencing depression. </a:t>
            </a:r>
          </a:p>
          <a:p>
            <a:pPr algn="l"/>
            <a:r>
              <a:rPr lang="en-GB" sz="3100" b="0" i="0" dirty="0">
                <a:effectLst/>
              </a:rPr>
              <a:t>Young people who are struggling with depression can experience feelings of not being able to go on, or no longer wanting to be alive. This can lead them to think about, speak of, or attempt suicide.</a:t>
            </a:r>
          </a:p>
          <a:p>
            <a:pPr algn="l"/>
            <a:r>
              <a:rPr lang="en-GB" sz="3100" b="0" i="0" dirty="0">
                <a:effectLst/>
              </a:rPr>
              <a:t>A young person can struggle with thoughts of suicide without acting on them. But these thoughts can also develop into stronger feelings, and a plan or intention to attempt suicide. All suicidal thoughts should be taken seriously, and young people going through this need help and support.</a:t>
            </a:r>
          </a:p>
        </p:txBody>
      </p:sp>
      <p:sp>
        <p:nvSpPr>
          <p:cNvPr id="6" name="Slide Number Placeholder 5">
            <a:extLst>
              <a:ext uri="{FF2B5EF4-FFF2-40B4-BE49-F238E27FC236}">
                <a16:creationId xmlns:a16="http://schemas.microsoft.com/office/drawing/2014/main" id="{4E8B15F2-3C3F-EB47-F739-61B8DE614B67}"/>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3574257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Adult Wellbeing</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endParaRPr lang="en-US" dirty="0">
              <a:solidFill>
                <a:srgbClr val="FFFFFF"/>
              </a:solidFill>
            </a:endParaRPr>
          </a:p>
          <a:p>
            <a:endParaRPr lang="en-US" dirty="0"/>
          </a:p>
        </p:txBody>
      </p:sp>
    </p:spTree>
    <p:extLst>
      <p:ext uri="{BB962C8B-B14F-4D97-AF65-F5344CB8AC3E}">
        <p14:creationId xmlns:p14="http://schemas.microsoft.com/office/powerpoint/2010/main" val="2198682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F3F5B5-8969-C330-9898-59E9D894E86F}"/>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Window of Tolerance</a:t>
            </a:r>
          </a:p>
        </p:txBody>
      </p:sp>
      <p:sp>
        <p:nvSpPr>
          <p:cNvPr id="6" name="Slide Number Placeholder 5">
            <a:extLst>
              <a:ext uri="{FF2B5EF4-FFF2-40B4-BE49-F238E27FC236}">
                <a16:creationId xmlns:a16="http://schemas.microsoft.com/office/drawing/2014/main" id="{2F524898-A2A5-423B-20ED-D9EFB591605F}"/>
              </a:ext>
            </a:extLst>
          </p:cNvPr>
          <p:cNvSpPr>
            <a:spLocks noGrp="1"/>
          </p:cNvSpPr>
          <p:nvPr>
            <p:ph type="sldNum" sz="quarter" idx="12"/>
          </p:nvPr>
        </p:nvSpPr>
        <p:spPr>
          <a:xfrm>
            <a:off x="9541564" y="6356350"/>
            <a:ext cx="181223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26</a:t>
            </a:fld>
            <a:endParaRPr lang="en-US">
              <a:solidFill>
                <a:prstClr val="black">
                  <a:tint val="75000"/>
                </a:prstClr>
              </a:solidFill>
            </a:endParaRP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C2E0DB1-31D6-2559-1152-E9E148656A9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9325"/>
          <a:stretch/>
        </p:blipFill>
        <p:spPr>
          <a:xfrm>
            <a:off x="4202936" y="137860"/>
            <a:ext cx="5302964" cy="6218490"/>
          </a:xfrm>
          <a:prstGeom prst="rect">
            <a:avLst/>
          </a:prstGeom>
        </p:spPr>
      </p:pic>
      <p:pic>
        <p:nvPicPr>
          <p:cNvPr id="8" name="Picture 2" descr="Window of Tolerance - Knowing When to Engage Conflict or Take a Break ...">
            <a:extLst>
              <a:ext uri="{FF2B5EF4-FFF2-40B4-BE49-F238E27FC236}">
                <a16:creationId xmlns:a16="http://schemas.microsoft.com/office/drawing/2014/main" id="{B6727677-E685-9D81-9E4F-F9109D080A63}"/>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693307" y="0"/>
            <a:ext cx="2495645" cy="249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314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F3F5B5-8969-C330-9898-59E9D894E86F}"/>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Hierarchy of Needs</a:t>
            </a:r>
          </a:p>
        </p:txBody>
      </p:sp>
      <p:sp>
        <p:nvSpPr>
          <p:cNvPr id="6" name="Slide Number Placeholder 5">
            <a:extLst>
              <a:ext uri="{FF2B5EF4-FFF2-40B4-BE49-F238E27FC236}">
                <a16:creationId xmlns:a16="http://schemas.microsoft.com/office/drawing/2014/main" id="{2F524898-A2A5-423B-20ED-D9EFB591605F}"/>
              </a:ext>
            </a:extLst>
          </p:cNvPr>
          <p:cNvSpPr>
            <a:spLocks noGrp="1"/>
          </p:cNvSpPr>
          <p:nvPr>
            <p:ph type="sldNum" sz="quarter" idx="12"/>
          </p:nvPr>
        </p:nvSpPr>
        <p:spPr>
          <a:xfrm>
            <a:off x="9541564" y="6356350"/>
            <a:ext cx="181223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27</a:t>
            </a:fld>
            <a:endParaRPr lang="en-US">
              <a:solidFill>
                <a:prstClr val="black">
                  <a:tint val="75000"/>
                </a:prstClr>
              </a:solidFill>
            </a:endParaRP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STEAM Education on Twitter: &quot;STEAM Edu's Nov. Newsletter! There are ...">
            <a:extLst>
              <a:ext uri="{FF2B5EF4-FFF2-40B4-BE49-F238E27FC236}">
                <a16:creationId xmlns:a16="http://schemas.microsoft.com/office/drawing/2014/main" id="{6E81FA76-48AA-B789-8C26-D08EBA37EBFB}"/>
              </a:ext>
            </a:extLst>
          </p:cNvPr>
          <p:cNvPicPr>
            <a:picLocks noChangeAspect="1" noChangeArrowheads="1"/>
          </p:cNvPicPr>
          <p:nvPr/>
        </p:nvPicPr>
        <p:blipFill rotWithShape="1">
          <a:blip r:embed="rId3">
            <a:alphaModFix amt="90000"/>
            <a:extLst>
              <a:ext uri="{28A0092B-C50C-407E-A947-70E740481C1C}">
                <a14:useLocalDpi xmlns:a14="http://schemas.microsoft.com/office/drawing/2010/main" val="0"/>
              </a:ext>
            </a:extLst>
          </a:blip>
          <a:srcRect t="9962"/>
          <a:stretch/>
        </p:blipFill>
        <p:spPr bwMode="auto">
          <a:xfrm>
            <a:off x="4443284" y="446048"/>
            <a:ext cx="6555255" cy="590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76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F3F5B5-8969-C330-9898-59E9D894E86F}"/>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Support Network</a:t>
            </a:r>
          </a:p>
        </p:txBody>
      </p:sp>
      <p:sp>
        <p:nvSpPr>
          <p:cNvPr id="6" name="Slide Number Placeholder 5">
            <a:extLst>
              <a:ext uri="{FF2B5EF4-FFF2-40B4-BE49-F238E27FC236}">
                <a16:creationId xmlns:a16="http://schemas.microsoft.com/office/drawing/2014/main" id="{2F524898-A2A5-423B-20ED-D9EFB591605F}"/>
              </a:ext>
            </a:extLst>
          </p:cNvPr>
          <p:cNvSpPr>
            <a:spLocks noGrp="1"/>
          </p:cNvSpPr>
          <p:nvPr>
            <p:ph type="sldNum" sz="quarter" idx="12"/>
          </p:nvPr>
        </p:nvSpPr>
        <p:spPr>
          <a:xfrm>
            <a:off x="9541564" y="6356350"/>
            <a:ext cx="181223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28</a:t>
            </a:fld>
            <a:endParaRPr lang="en-US">
              <a:solidFill>
                <a:prstClr val="black">
                  <a:tint val="75000"/>
                </a:prstClr>
              </a:solidFill>
            </a:endParaRP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My Support Circle by OTs for Neurodiversity | Teachers Pay Teachers">
            <a:extLst>
              <a:ext uri="{FF2B5EF4-FFF2-40B4-BE49-F238E27FC236}">
                <a16:creationId xmlns:a16="http://schemas.microsoft.com/office/drawing/2014/main" id="{5B5A0C64-05D0-EF82-6A86-44CD03ABD1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2" r="-578" b="8500"/>
          <a:stretch/>
        </p:blipFill>
        <p:spPr bwMode="auto">
          <a:xfrm>
            <a:off x="5148168" y="352053"/>
            <a:ext cx="4804468" cy="568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26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389278" y="1233241"/>
            <a:ext cx="3240506" cy="4064628"/>
          </a:xfrm>
        </p:spPr>
        <p:txBody>
          <a:bodyPr>
            <a:normAutofit/>
          </a:bodyPr>
          <a:lstStyle/>
          <a:p>
            <a:r>
              <a:rPr lang="en-GB" b="1">
                <a:solidFill>
                  <a:srgbClr val="FFFFFF"/>
                </a:solidFill>
              </a:rPr>
              <a:t>Resources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96000" y="820880"/>
            <a:ext cx="5257799" cy="5751370"/>
          </a:xfrm>
        </p:spPr>
        <p:txBody>
          <a:bodyPr anchor="t">
            <a:normAutofit lnSpcReduction="10000"/>
          </a:bodyPr>
          <a:lstStyle/>
          <a:p>
            <a:r>
              <a:rPr lang="en-GB" sz="1500" b="1" dirty="0"/>
              <a:t>Early Help </a:t>
            </a:r>
            <a:r>
              <a:rPr lang="en-GB" sz="1500" dirty="0"/>
              <a:t>- </a:t>
            </a:r>
            <a:r>
              <a:rPr lang="en-GB" sz="1500" dirty="0">
                <a:hlinkClick r:id="rId3"/>
              </a:rPr>
              <a:t>Early help for families • Salford City Council</a:t>
            </a:r>
            <a:endParaRPr lang="en-GB" sz="1500" dirty="0"/>
          </a:p>
          <a:p>
            <a:r>
              <a:rPr lang="en-GB" sz="1500" b="1" dirty="0"/>
              <a:t>Health improvement service </a:t>
            </a:r>
            <a:r>
              <a:rPr lang="en-GB" sz="1500" dirty="0"/>
              <a:t>- </a:t>
            </a:r>
            <a:r>
              <a:rPr lang="en-GB" sz="1500" dirty="0">
                <a:hlinkClick r:id="rId4"/>
              </a:rPr>
              <a:t>Wellbeing and welfare • Salford City Council</a:t>
            </a:r>
            <a:endParaRPr lang="en-GB" sz="1500" dirty="0"/>
          </a:p>
          <a:p>
            <a:r>
              <a:rPr lang="en-GB" sz="1500" b="1" dirty="0"/>
              <a:t>Greater Manchester Hub – </a:t>
            </a:r>
            <a:r>
              <a:rPr lang="en-GB" sz="1500" dirty="0"/>
              <a:t>mental health and Covid resources </a:t>
            </a:r>
            <a:r>
              <a:rPr lang="en-GB" sz="1500" u="sng" dirty="0">
                <a:hlinkClick r:id="rId5" action="ppaction://hlinkfile"/>
              </a:rPr>
              <a:t>https://hub.gmhsc.org.uk/mental-health/covid-19-mental-health-and-wellbeing-resources/</a:t>
            </a:r>
            <a:r>
              <a:rPr lang="en-GB" sz="1500" dirty="0"/>
              <a:t> </a:t>
            </a:r>
            <a:endParaRPr lang="en-US" sz="1500" dirty="0"/>
          </a:p>
          <a:p>
            <a:r>
              <a:rPr lang="en-US" sz="1500" b="1" dirty="0"/>
              <a:t>Young Minds Charity </a:t>
            </a:r>
            <a:r>
              <a:rPr lang="en-US" sz="1500" dirty="0"/>
              <a:t>– resources and advice</a:t>
            </a:r>
          </a:p>
          <a:p>
            <a:r>
              <a:rPr lang="en-GB" sz="1500" dirty="0">
                <a:hlinkClick r:id="rId6"/>
              </a:rPr>
              <a:t>Helping Your Child With Anxiety (youngminds.org.uk)</a:t>
            </a:r>
            <a:endParaRPr lang="en-US" sz="1500" dirty="0"/>
          </a:p>
          <a:p>
            <a:r>
              <a:rPr lang="en-GB" sz="1500" b="1" dirty="0"/>
              <a:t>Anxiety UK </a:t>
            </a:r>
            <a:r>
              <a:rPr lang="en-GB" sz="1500" dirty="0"/>
              <a:t>– help line and information- </a:t>
            </a:r>
            <a:r>
              <a:rPr lang="en-GB" sz="1500" dirty="0">
                <a:hlinkClick r:id="rId7"/>
              </a:rPr>
              <a:t>Anxiety UK - National charity helping people with Anxiety</a:t>
            </a:r>
            <a:endParaRPr lang="en-US" sz="1500" dirty="0"/>
          </a:p>
          <a:p>
            <a:r>
              <a:rPr lang="en-US" sz="1500" b="1" dirty="0"/>
              <a:t>CAMHS</a:t>
            </a:r>
            <a:r>
              <a:rPr lang="en-US" sz="1500" dirty="0"/>
              <a:t> resources - </a:t>
            </a:r>
            <a:r>
              <a:rPr lang="en-GB" sz="1500" u="sng" dirty="0">
                <a:hlinkClick r:id="rId8"/>
              </a:rPr>
              <a:t>https://www.camhs-resources.co.uk/</a:t>
            </a:r>
            <a:endParaRPr lang="en-GB" sz="1500" u="sng" dirty="0"/>
          </a:p>
          <a:p>
            <a:r>
              <a:rPr lang="en-GB" sz="1500" b="1" dirty="0"/>
              <a:t>Anna Freud Centre </a:t>
            </a:r>
            <a:r>
              <a:rPr lang="en-GB" sz="1500" dirty="0"/>
              <a:t>– resources and advice </a:t>
            </a:r>
            <a:r>
              <a:rPr lang="en-GB" sz="1500" dirty="0">
                <a:hlinkClick r:id="rId9"/>
              </a:rPr>
              <a:t>https://www.annafreud.org/resources/schools-and-colleges/lets-talk-about-anxiety-animation-and-teacher-toolkit/</a:t>
            </a:r>
            <a:r>
              <a:rPr lang="en-GB" sz="1500" dirty="0"/>
              <a:t> </a:t>
            </a:r>
          </a:p>
          <a:p>
            <a:r>
              <a:rPr lang="en-GB" sz="1500" dirty="0">
                <a:hlinkClick r:id="rId10"/>
              </a:rPr>
              <a:t>Resource hub : Mentally Healthy Schools</a:t>
            </a:r>
            <a:endParaRPr lang="en-GB" sz="1500" dirty="0"/>
          </a:p>
          <a:p>
            <a:r>
              <a:rPr lang="en-GB" sz="1500" b="1" dirty="0" err="1"/>
              <a:t>MindEd</a:t>
            </a:r>
            <a:r>
              <a:rPr lang="en-GB" sz="1500" b="1" dirty="0"/>
              <a:t> – </a:t>
            </a:r>
            <a:r>
              <a:rPr lang="en-GB" sz="1500" dirty="0"/>
              <a:t>understanding the difference between low mood and depression </a:t>
            </a:r>
            <a:r>
              <a:rPr lang="en-GB" sz="1500" dirty="0">
                <a:hlinkClick r:id="rId11"/>
              </a:rPr>
              <a:t>https://www.minded.org.uk/Component/Details/445667</a:t>
            </a:r>
            <a:r>
              <a:rPr lang="en-GB" sz="1500" dirty="0"/>
              <a:t> </a:t>
            </a:r>
          </a:p>
          <a:p>
            <a:pPr marL="0" indent="0">
              <a:buNone/>
            </a:pPr>
            <a:endParaRPr lang="en-GB" sz="1500" dirty="0"/>
          </a:p>
          <a:p>
            <a:pPr marL="0" indent="0">
              <a:buNone/>
            </a:pPr>
            <a:endParaRPr lang="en-GB" sz="1500" dirty="0"/>
          </a:p>
          <a:p>
            <a:endParaRPr lang="en-GB" sz="15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30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45D489D-16E1-484D-867B-144368D74B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9A496F5-B01E-4BF8-9D1E-C4E53B6F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Arc 40">
            <a:extLst>
              <a:ext uri="{FF2B5EF4-FFF2-40B4-BE49-F238E27FC236}">
                <a16:creationId xmlns:a16="http://schemas.microsoft.com/office/drawing/2014/main" id="{6E895C8D-1379-40B8-8B1B-B6F5AEAF0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BB67A7-11A0-55EA-9B47-C56603B83547}"/>
              </a:ext>
            </a:extLst>
          </p:cNvPr>
          <p:cNvSpPr>
            <a:spLocks noGrp="1"/>
          </p:cNvSpPr>
          <p:nvPr>
            <p:ph type="title"/>
          </p:nvPr>
        </p:nvSpPr>
        <p:spPr>
          <a:xfrm>
            <a:off x="838200" y="643467"/>
            <a:ext cx="2951205" cy="5571066"/>
          </a:xfrm>
        </p:spPr>
        <p:txBody>
          <a:bodyPr>
            <a:normAutofit/>
          </a:bodyPr>
          <a:lstStyle/>
          <a:p>
            <a:r>
              <a:rPr lang="en-GB" dirty="0">
                <a:solidFill>
                  <a:srgbClr val="FFFFFF"/>
                </a:solidFill>
              </a:rPr>
              <a:t>Issues to consider:</a:t>
            </a:r>
          </a:p>
        </p:txBody>
      </p:sp>
      <p:sp>
        <p:nvSpPr>
          <p:cNvPr id="6" name="Slide Number Placeholder 5">
            <a:extLst>
              <a:ext uri="{FF2B5EF4-FFF2-40B4-BE49-F238E27FC236}">
                <a16:creationId xmlns:a16="http://schemas.microsoft.com/office/drawing/2014/main" id="{3A1FD3D8-7808-F9B6-45A0-ADB138DEEA8F}"/>
              </a:ext>
            </a:extLst>
          </p:cNvPr>
          <p:cNvSpPr>
            <a:spLocks noGrp="1"/>
          </p:cNvSpPr>
          <p:nvPr>
            <p:ph type="sldNum" sz="quarter" idx="12"/>
          </p:nvPr>
        </p:nvSpPr>
        <p:spPr>
          <a:xfrm>
            <a:off x="9664504" y="6356350"/>
            <a:ext cx="168929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3</a:t>
            </a:fld>
            <a:endParaRPr lang="en-US">
              <a:solidFill>
                <a:prstClr val="black">
                  <a:tint val="75000"/>
                </a:prstClr>
              </a:solidFill>
            </a:endParaRPr>
          </a:p>
        </p:txBody>
      </p:sp>
      <p:graphicFrame>
        <p:nvGraphicFramePr>
          <p:cNvPr id="33" name="Content Placeholder 2">
            <a:extLst>
              <a:ext uri="{FF2B5EF4-FFF2-40B4-BE49-F238E27FC236}">
                <a16:creationId xmlns:a16="http://schemas.microsoft.com/office/drawing/2014/main" id="{46627FB5-21F2-AF8E-11D5-AAD78888C24D}"/>
              </a:ext>
            </a:extLst>
          </p:cNvPr>
          <p:cNvGraphicFramePr>
            <a:graphicFrameLocks noGrp="1"/>
          </p:cNvGraphicFramePr>
          <p:nvPr>
            <p:ph idx="1"/>
            <p:extLst>
              <p:ext uri="{D42A27DB-BD31-4B8C-83A1-F6EECF244321}">
                <p14:modId xmlns:p14="http://schemas.microsoft.com/office/powerpoint/2010/main" val="4069793896"/>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1482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DD4060-C42E-C0F8-8D87-4B51C4C708C3}"/>
              </a:ext>
            </a:extLst>
          </p:cNvPr>
          <p:cNvSpPr>
            <a:spLocks noGrp="1"/>
          </p:cNvSpPr>
          <p:nvPr>
            <p:ph type="title"/>
          </p:nvPr>
        </p:nvSpPr>
        <p:spPr>
          <a:xfrm>
            <a:off x="686834" y="1153572"/>
            <a:ext cx="3200400" cy="4461163"/>
          </a:xfrm>
        </p:spPr>
        <p:txBody>
          <a:bodyPr>
            <a:normAutofit/>
          </a:bodyPr>
          <a:lstStyle/>
          <a:p>
            <a:r>
              <a:rPr lang="en-GB">
                <a:solidFill>
                  <a:srgbClr val="FFFFFF"/>
                </a:solidFill>
              </a:rPr>
              <a:t>Signposting</a:t>
            </a:r>
          </a:p>
        </p:txBody>
      </p:sp>
      <p:sp>
        <p:nvSpPr>
          <p:cNvPr id="3" name="Content Placeholder 2">
            <a:extLst>
              <a:ext uri="{FF2B5EF4-FFF2-40B4-BE49-F238E27FC236}">
                <a16:creationId xmlns:a16="http://schemas.microsoft.com/office/drawing/2014/main" id="{7F47847F-4D45-9301-71FA-C1441176515C}"/>
              </a:ext>
            </a:extLst>
          </p:cNvPr>
          <p:cNvSpPr>
            <a:spLocks noGrp="1"/>
          </p:cNvSpPr>
          <p:nvPr>
            <p:ph idx="1"/>
          </p:nvPr>
        </p:nvSpPr>
        <p:spPr>
          <a:xfrm>
            <a:off x="4447308" y="591344"/>
            <a:ext cx="6906491" cy="5585619"/>
          </a:xfrm>
        </p:spPr>
        <p:txBody>
          <a:bodyPr anchor="ctr">
            <a:normAutofit/>
          </a:bodyPr>
          <a:lstStyle/>
          <a:p>
            <a:endParaRPr lang="en-GB" sz="2200"/>
          </a:p>
          <a:p>
            <a:r>
              <a:rPr lang="en-GB" sz="2200"/>
              <a:t>Shout 85258 </a:t>
            </a:r>
            <a:r>
              <a:rPr lang="en-GB" sz="2200">
                <a:hlinkClick r:id="rId3"/>
              </a:rPr>
              <a:t>https://giveusashout.org</a:t>
            </a:r>
            <a:r>
              <a:rPr lang="en-GB" sz="2200"/>
              <a:t> text helpline</a:t>
            </a:r>
          </a:p>
          <a:p>
            <a:r>
              <a:rPr lang="en-GB" sz="2200"/>
              <a:t>childline.org.uk | 0800 1111 (free 24hr) confidential listening</a:t>
            </a:r>
          </a:p>
          <a:p>
            <a:r>
              <a:rPr lang="en-GB" sz="2200"/>
              <a:t>samaritans.org | 116 123 (free 24 hr)| </a:t>
            </a:r>
            <a:r>
              <a:rPr lang="en-GB" sz="2200">
                <a:hlinkClick r:id="rId4"/>
              </a:rPr>
              <a:t>jo@samaritans.org</a:t>
            </a:r>
            <a:r>
              <a:rPr lang="en-GB" sz="2200"/>
              <a:t> confidential listening</a:t>
            </a:r>
          </a:p>
          <a:p>
            <a:r>
              <a:rPr lang="en-GB" sz="2200"/>
              <a:t>studentsagainstdepression.org resources to move away from depression </a:t>
            </a:r>
          </a:p>
          <a:p>
            <a:r>
              <a:rPr lang="en-GB" sz="2200"/>
              <a:t>youngminds.org.uk mental health info and guidance </a:t>
            </a:r>
          </a:p>
          <a:p>
            <a:r>
              <a:rPr lang="en-GB" sz="2200"/>
              <a:t>youthaccess.org.uk young people’s info, advice and counselling </a:t>
            </a:r>
          </a:p>
          <a:p>
            <a:r>
              <a:rPr lang="en-GB" sz="2200"/>
              <a:t>themix.org.uk essential support for under 25s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044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a:xfrm>
            <a:off x="5894962" y="479493"/>
            <a:ext cx="5458838" cy="1325563"/>
          </a:xfrm>
        </p:spPr>
        <p:txBody>
          <a:bodyPr vert="horz" lIns="91440" tIns="45720" rIns="91440" bIns="45720" rtlCol="0" anchor="ctr">
            <a:normAutofit/>
          </a:bodyPr>
          <a:lstStyle/>
          <a:p>
            <a:pPr algn="l"/>
            <a:r>
              <a:rPr lang="en-US" kern="1200">
                <a:solidFill>
                  <a:schemeClr val="tx1"/>
                </a:solidFill>
                <a:latin typeface="+mj-lt"/>
                <a:ea typeface="+mj-ea"/>
                <a:cs typeface="+mj-cs"/>
              </a:rPr>
              <a:t>Thank you!</a:t>
            </a:r>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Help">
            <a:extLst>
              <a:ext uri="{FF2B5EF4-FFF2-40B4-BE49-F238E27FC236}">
                <a16:creationId xmlns:a16="http://schemas.microsoft.com/office/drawing/2014/main" id="{7D915132-5FB2-7DB2-443D-9BC717B5E3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a:xfrm>
            <a:off x="5894962" y="2899317"/>
            <a:ext cx="5458838" cy="3277646"/>
          </a:xfrm>
        </p:spPr>
        <p:txBody>
          <a:bodyPr vert="horz" lIns="91440" tIns="45720" rIns="91440" bIns="45720" rtlCol="0">
            <a:normAutofit/>
          </a:bodyPr>
          <a:lstStyle/>
          <a:p>
            <a:pPr indent="-228600">
              <a:buFont typeface="Arial" panose="020B0604020202020204" pitchFamily="34" charset="0"/>
              <a:buChar char="•"/>
            </a:pPr>
            <a:r>
              <a:rPr lang="en-US" dirty="0"/>
              <a:t>Any Questions?</a:t>
            </a:r>
          </a:p>
          <a:p>
            <a:endParaRPr lang="en-US" dirty="0"/>
          </a:p>
        </p:txBody>
      </p:sp>
      <p:sp>
        <p:nvSpPr>
          <p:cNvPr id="4" name="Date Placeholder 3">
            <a:extLst>
              <a:ext uri="{FF2B5EF4-FFF2-40B4-BE49-F238E27FC236}">
                <a16:creationId xmlns:a16="http://schemas.microsoft.com/office/drawing/2014/main" id="{6F95E0EB-F1F4-436B-A218-93E100A6690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lvl="0">
              <a:spcAft>
                <a:spcPts val="600"/>
              </a:spcAft>
            </a:pPr>
            <a:r>
              <a:rPr lang="en-US" noProof="0">
                <a:solidFill>
                  <a:prstClr val="black">
                    <a:tint val="75000"/>
                  </a:prstClr>
                </a:solidFill>
              </a:rPr>
              <a:t>9/3/20XX</a:t>
            </a:r>
          </a:p>
        </p:txBody>
      </p:sp>
      <p:sp>
        <p:nvSpPr>
          <p:cNvPr id="5" name="Footer Placeholder 4">
            <a:extLst>
              <a:ext uri="{FF2B5EF4-FFF2-40B4-BE49-F238E27FC236}">
                <a16:creationId xmlns:a16="http://schemas.microsoft.com/office/drawing/2014/main" id="{C75D06EF-9416-46F7-8230-B49EE1269F5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lvl="0" algn="ctr">
              <a:spcAft>
                <a:spcPts val="600"/>
              </a:spcAft>
            </a:pPr>
            <a:r>
              <a:rPr lang="en-US" kern="1200" cap="none" spc="0" baseline="0" noProof="0">
                <a:solidFill>
                  <a:prstClr val="black">
                    <a:tint val="75000"/>
                  </a:prstClr>
                </a:solidFill>
                <a:latin typeface="+mn-lt"/>
                <a:ea typeface="+mn-ea"/>
                <a:cs typeface="+mn-cs"/>
              </a:rPr>
              <a:t>Presentation Title</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lvl="0">
              <a:spcAft>
                <a:spcPts val="600"/>
              </a:spcAft>
            </a:pPr>
            <a:fld id="{D76B855D-E9CC-4FF8-AD85-6CDC7B89A0DE}" type="slidenum">
              <a:rPr lang="en-US" noProof="0">
                <a:solidFill>
                  <a:prstClr val="black">
                    <a:tint val="75000"/>
                  </a:prstClr>
                </a:solidFill>
              </a:rPr>
              <a:pPr lvl="0">
                <a:spcAft>
                  <a:spcPts val="600"/>
                </a:spcAft>
              </a:pPr>
              <a:t>31</a:t>
            </a:fld>
            <a:endParaRPr lang="en-US" noProof="0">
              <a:solidFill>
                <a:prstClr val="black">
                  <a:tint val="75000"/>
                </a:prstClr>
              </a:solidFill>
            </a:endParaRPr>
          </a:p>
        </p:txBody>
      </p:sp>
    </p:spTree>
    <p:extLst>
      <p:ext uri="{BB962C8B-B14F-4D97-AF65-F5344CB8AC3E}">
        <p14:creationId xmlns:p14="http://schemas.microsoft.com/office/powerpoint/2010/main" val="96225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Anxiety</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endParaRPr lang="en-US" dirty="0">
              <a:solidFill>
                <a:srgbClr val="FFFFFF"/>
              </a:solidFill>
            </a:endParaRPr>
          </a:p>
          <a:p>
            <a:endParaRPr lang="en-US" dirty="0"/>
          </a:p>
        </p:txBody>
      </p:sp>
    </p:spTree>
    <p:extLst>
      <p:ext uri="{BB962C8B-B14F-4D97-AF65-F5344CB8AC3E}">
        <p14:creationId xmlns:p14="http://schemas.microsoft.com/office/powerpoint/2010/main" val="428359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1B7719-F442-7544-F255-195592A331BC}"/>
              </a:ext>
            </a:extLst>
          </p:cNvPr>
          <p:cNvSpPr>
            <a:spLocks noGrp="1"/>
          </p:cNvSpPr>
          <p:nvPr>
            <p:ph type="title"/>
          </p:nvPr>
        </p:nvSpPr>
        <p:spPr/>
        <p:txBody>
          <a:bodyPr/>
          <a:lstStyle/>
          <a:p>
            <a:r>
              <a:rPr lang="en-GB" dirty="0"/>
              <a:t>What is Anxiety?</a:t>
            </a:r>
          </a:p>
        </p:txBody>
      </p:sp>
      <p:sp>
        <p:nvSpPr>
          <p:cNvPr id="6" name="Content Placeholder 2">
            <a:extLst>
              <a:ext uri="{FF2B5EF4-FFF2-40B4-BE49-F238E27FC236}">
                <a16:creationId xmlns:a16="http://schemas.microsoft.com/office/drawing/2014/main" id="{1A1C6B10-03C1-88A6-F3AF-FA14EA8CD0F6}"/>
              </a:ext>
            </a:extLst>
          </p:cNvPr>
          <p:cNvSpPr txBox="1">
            <a:spLocks/>
          </p:cNvSpPr>
          <p:nvPr/>
        </p:nvSpPr>
        <p:spPr>
          <a:xfrm>
            <a:off x="952500" y="1853406"/>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i="1" dirty="0"/>
              <a:t>Anxiety is a word we use to describe feelings of unease, worry and fear. It incorporates both the emotions and the physical sensations we might experience when we are worried or nervous about something. Although we usually find it unpleasant, anxiety is related to the ‘fight or flight’ response – our normal biological reaction to feeling threatened</a:t>
            </a:r>
            <a:endParaRPr lang="en-GB" sz="2400" i="1" dirty="0">
              <a:cs typeface="Tahoma" pitchFamily="34" charset="0"/>
            </a:endParaRPr>
          </a:p>
          <a:p>
            <a:pPr marL="0" indent="0" algn="r">
              <a:buFont typeface="Arial" panose="020B0604020202020204" pitchFamily="34" charset="0"/>
              <a:buNone/>
            </a:pPr>
            <a:r>
              <a:rPr lang="en-GB" sz="1600" dirty="0">
                <a:cs typeface="Tahoma" pitchFamily="34" charset="0"/>
              </a:rPr>
              <a:t>Source: Mind</a:t>
            </a:r>
          </a:p>
          <a:p>
            <a:pPr algn="ctr"/>
            <a:endParaRPr lang="en-GB" sz="1800" i="1" dirty="0">
              <a:cs typeface="Tahoma" pitchFamily="34" charset="0"/>
            </a:endParaRPr>
          </a:p>
          <a:p>
            <a:pPr marL="0" indent="0" algn="ctr">
              <a:buFont typeface="Arial" panose="020B0604020202020204" pitchFamily="34" charset="0"/>
              <a:buNone/>
            </a:pPr>
            <a:r>
              <a:rPr lang="en-GB" sz="2400" i="1" dirty="0">
                <a:cs typeface="Tahoma" pitchFamily="34" charset="0"/>
              </a:rPr>
              <a:t>“A state of apprehension and fear resulting from the anticipation of a threatening event or situation.   In psychiatry, a patient has an </a:t>
            </a:r>
            <a:r>
              <a:rPr lang="en-GB" sz="2400" b="1" i="1" dirty="0">
                <a:cs typeface="Tahoma" pitchFamily="34" charset="0"/>
              </a:rPr>
              <a:t>anxiety disorder</a:t>
            </a:r>
            <a:r>
              <a:rPr lang="en-GB" sz="2400" i="1" dirty="0">
                <a:cs typeface="Tahoma" pitchFamily="34" charset="0"/>
              </a:rPr>
              <a:t> if normal psychological functioning is disrupted or if anxiety persists without an identifiable cause.”</a:t>
            </a:r>
          </a:p>
          <a:p>
            <a:pPr lvl="1" algn="r">
              <a:buFont typeface="Arial" panose="020B0604020202020204" pitchFamily="34" charset="0"/>
              <a:buNone/>
            </a:pPr>
            <a:endParaRPr lang="en-GB" sz="1100" i="1" dirty="0">
              <a:cs typeface="Tahoma" pitchFamily="34" charset="0"/>
            </a:endParaRPr>
          </a:p>
          <a:p>
            <a:pPr lvl="1" algn="r">
              <a:buFont typeface="Arial" panose="020B0604020202020204" pitchFamily="34" charset="0"/>
              <a:buNone/>
            </a:pPr>
            <a:r>
              <a:rPr lang="en-GB" sz="1600" dirty="0">
                <a:cs typeface="Tahoma" pitchFamily="34" charset="0"/>
              </a:rPr>
              <a:t>Source: The American Heritage® Science Dictionary , 2005</a:t>
            </a:r>
          </a:p>
          <a:p>
            <a:endParaRPr lang="en-GB" dirty="0"/>
          </a:p>
        </p:txBody>
      </p:sp>
    </p:spTree>
    <p:extLst>
      <p:ext uri="{BB962C8B-B14F-4D97-AF65-F5344CB8AC3E}">
        <p14:creationId xmlns:p14="http://schemas.microsoft.com/office/powerpoint/2010/main" val="31306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7" name="Rectangle 36">
            <a:extLst>
              <a:ext uri="{FF2B5EF4-FFF2-40B4-BE49-F238E27FC236}">
                <a16:creationId xmlns:a16="http://schemas.microsoft.com/office/drawing/2014/main" id="{2B577FF9-3543-4875-815D-3D87BD8A20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E6B856-38B1-24F2-91B6-69071AD83474}"/>
              </a:ext>
            </a:extLst>
          </p:cNvPr>
          <p:cNvSpPr>
            <a:spLocks noGrp="1"/>
          </p:cNvSpPr>
          <p:nvPr>
            <p:ph type="title"/>
          </p:nvPr>
        </p:nvSpPr>
        <p:spPr>
          <a:xfrm>
            <a:off x="874815" y="798703"/>
            <a:ext cx="5221185" cy="3072015"/>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What is Anxiety?</a:t>
            </a:r>
          </a:p>
        </p:txBody>
      </p:sp>
      <p:sp>
        <p:nvSpPr>
          <p:cNvPr id="39" name="Freeform: Shape 38">
            <a:extLst>
              <a:ext uri="{FF2B5EF4-FFF2-40B4-BE49-F238E27FC236}">
                <a16:creationId xmlns:a16="http://schemas.microsoft.com/office/drawing/2014/main" id="{F5569EEC-E12F-4856-B407-02B2813A4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CF860788-3A6A-45A3-B3F1-06F159665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sign&#10;&#10;Description automatically generated">
            <a:extLst>
              <a:ext uri="{FF2B5EF4-FFF2-40B4-BE49-F238E27FC236}">
                <a16:creationId xmlns:a16="http://schemas.microsoft.com/office/drawing/2014/main" id="{687034BC-B59F-3DAF-975C-44DBCACFC6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1243" y="1848291"/>
            <a:ext cx="4939504" cy="2778471"/>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43" name="Freeform: Shape 42">
            <a:extLst>
              <a:ext uri="{FF2B5EF4-FFF2-40B4-BE49-F238E27FC236}">
                <a16:creationId xmlns:a16="http://schemas.microsoft.com/office/drawing/2014/main" id="{DF1E3393-B852-4883-B778-ED3525112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E524FEC-4DCA-2D56-58CE-560D2B5A8C49}"/>
              </a:ext>
            </a:extLst>
          </p:cNvPr>
          <p:cNvSpPr>
            <a:spLocks noGrp="1"/>
          </p:cNvSpPr>
          <p:nvPr>
            <p:ph type="sldNum" sz="quarter" idx="12"/>
          </p:nvPr>
        </p:nvSpPr>
        <p:spPr>
          <a:xfrm>
            <a:off x="8610600" y="6356350"/>
            <a:ext cx="2711252"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6</a:t>
            </a:fld>
            <a:endParaRPr lang="en-US">
              <a:solidFill>
                <a:prstClr val="black">
                  <a:tint val="75000"/>
                </a:prstClr>
              </a:solidFill>
            </a:endParaRPr>
          </a:p>
        </p:txBody>
      </p:sp>
      <p:sp>
        <p:nvSpPr>
          <p:cNvPr id="45" name="Freeform: Shape 44">
            <a:extLst>
              <a:ext uri="{FF2B5EF4-FFF2-40B4-BE49-F238E27FC236}">
                <a16:creationId xmlns:a16="http://schemas.microsoft.com/office/drawing/2014/main" id="{39853D09-4205-4CC7-83EB-288E886AC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0D040B79-3E73-4A31-840D-D6B9C9FDFC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156C6AE5-3F8B-42AC-9EA4-1B686A11E9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C37FB35-1F16-1E0E-276F-35EA8B4FFEC6}"/>
              </a:ext>
            </a:extLst>
          </p:cNvPr>
          <p:cNvSpPr txBox="1"/>
          <p:nvPr/>
        </p:nvSpPr>
        <p:spPr>
          <a:xfrm>
            <a:off x="1183415" y="6028425"/>
            <a:ext cx="49767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baseline="0" dirty="0">
                <a:solidFill>
                  <a:schemeClr val="tx1"/>
                </a:solidFill>
                <a:latin typeface="Tw Cen MT" panose="020B0602020104020603" pitchFamily="34" charset="0"/>
              </a:rPr>
              <a:t>https://www.youtube.com/watch?v=dknTQktH5Z0</a:t>
            </a:r>
          </a:p>
        </p:txBody>
      </p:sp>
      <p:pic>
        <p:nvPicPr>
          <p:cNvPr id="1026" name="Picture 2" descr="Working towards mentally healthy schools and FE colleges: the voice of  students : Mentally Healthy Schools">
            <a:extLst>
              <a:ext uri="{FF2B5EF4-FFF2-40B4-BE49-F238E27FC236}">
                <a16:creationId xmlns:a16="http://schemas.microsoft.com/office/drawing/2014/main" id="{B6C4199E-AF2B-A864-EAEE-6EA305498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2291" y="4721618"/>
            <a:ext cx="2233612" cy="50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99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D93E40-B09D-00D5-2C53-AE15BD0C0C7E}"/>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a:t>
            </a:fld>
            <a:endParaRPr lang="en-US" dirty="0">
              <a:solidFill>
                <a:prstClr val="black">
                  <a:tint val="75000"/>
                </a:prstClr>
              </a:solidFill>
            </a:endParaRPr>
          </a:p>
        </p:txBody>
      </p:sp>
      <p:sp>
        <p:nvSpPr>
          <p:cNvPr id="7" name="Title 1">
            <a:extLst>
              <a:ext uri="{FF2B5EF4-FFF2-40B4-BE49-F238E27FC236}">
                <a16:creationId xmlns:a16="http://schemas.microsoft.com/office/drawing/2014/main" id="{25EF3871-6235-A82D-5FC4-7F55FC4AA11B}"/>
              </a:ext>
            </a:extLst>
          </p:cNvPr>
          <p:cNvSpPr>
            <a:spLocks noGrp="1"/>
          </p:cNvSpPr>
          <p:nvPr>
            <p:ph type="title"/>
          </p:nvPr>
        </p:nvSpPr>
        <p:spPr>
          <a:xfrm>
            <a:off x="539750" y="365125"/>
            <a:ext cx="10515600" cy="1325563"/>
          </a:xfrm>
          <a:solidFill>
            <a:schemeClr val="bg1"/>
          </a:solidFill>
        </p:spPr>
        <p:txBody>
          <a:bodyPr/>
          <a:lstStyle/>
          <a:p>
            <a:r>
              <a:rPr lang="en-GB" dirty="0"/>
              <a:t>Anxiety: What might a person experience?</a:t>
            </a:r>
          </a:p>
        </p:txBody>
      </p:sp>
      <p:grpSp>
        <p:nvGrpSpPr>
          <p:cNvPr id="9" name="Group 8">
            <a:extLst>
              <a:ext uri="{FF2B5EF4-FFF2-40B4-BE49-F238E27FC236}">
                <a16:creationId xmlns:a16="http://schemas.microsoft.com/office/drawing/2014/main" id="{6413EA59-C139-920C-E3FF-CE08F3A7CBF7}"/>
              </a:ext>
            </a:extLst>
          </p:cNvPr>
          <p:cNvGrpSpPr/>
          <p:nvPr/>
        </p:nvGrpSpPr>
        <p:grpSpPr>
          <a:xfrm>
            <a:off x="1989957" y="1500696"/>
            <a:ext cx="8208911" cy="4680519"/>
            <a:chOff x="251520" y="1700809"/>
            <a:chExt cx="8208911" cy="4680519"/>
          </a:xfrm>
        </p:grpSpPr>
        <p:grpSp>
          <p:nvGrpSpPr>
            <p:cNvPr id="10" name="Group 9">
              <a:extLst>
                <a:ext uri="{FF2B5EF4-FFF2-40B4-BE49-F238E27FC236}">
                  <a16:creationId xmlns:a16="http://schemas.microsoft.com/office/drawing/2014/main" id="{FEFFAA04-B57B-1A85-5923-606034D95721}"/>
                </a:ext>
              </a:extLst>
            </p:cNvPr>
            <p:cNvGrpSpPr/>
            <p:nvPr/>
          </p:nvGrpSpPr>
          <p:grpSpPr>
            <a:xfrm>
              <a:off x="251520" y="1700809"/>
              <a:ext cx="8208911" cy="4680519"/>
              <a:chOff x="711263" y="2040046"/>
              <a:chExt cx="7577457" cy="4264472"/>
            </a:xfrm>
          </p:grpSpPr>
          <p:sp>
            <p:nvSpPr>
              <p:cNvPr id="15" name="Oval 14">
                <a:extLst>
                  <a:ext uri="{FF2B5EF4-FFF2-40B4-BE49-F238E27FC236}">
                    <a16:creationId xmlns:a16="http://schemas.microsoft.com/office/drawing/2014/main" id="{07133B32-EBCC-5606-F331-5473549EEF44}"/>
                  </a:ext>
                </a:extLst>
              </p:cNvPr>
              <p:cNvSpPr/>
              <p:nvPr/>
            </p:nvSpPr>
            <p:spPr>
              <a:xfrm>
                <a:off x="2771800" y="2564904"/>
                <a:ext cx="3456384" cy="2952328"/>
              </a:xfrm>
              <a:prstGeom prst="ellipse">
                <a:avLst/>
              </a:prstGeom>
              <a:solidFill>
                <a:schemeClr val="bg1">
                  <a:lumMod val="95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A016B44A-BDAB-B1B9-C144-640607E4612E}"/>
                  </a:ext>
                </a:extLst>
              </p:cNvPr>
              <p:cNvCxnSpPr/>
              <p:nvPr/>
            </p:nvCxnSpPr>
            <p:spPr>
              <a:xfrm flipH="1">
                <a:off x="4484671" y="2040046"/>
                <a:ext cx="2" cy="426447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9B201B0-D4C3-ED58-D891-6379796E55DA}"/>
                  </a:ext>
                </a:extLst>
              </p:cNvPr>
              <p:cNvCxnSpPr/>
              <p:nvPr/>
            </p:nvCxnSpPr>
            <p:spPr>
              <a:xfrm>
                <a:off x="711263" y="4041068"/>
                <a:ext cx="75774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9E5D902A-49FB-431E-F0F2-231AF74EF699}"/>
                </a:ext>
              </a:extLst>
            </p:cNvPr>
            <p:cNvSpPr txBox="1"/>
            <p:nvPr/>
          </p:nvSpPr>
          <p:spPr>
            <a:xfrm>
              <a:off x="2915816" y="2996952"/>
              <a:ext cx="1368152" cy="369332"/>
            </a:xfrm>
            <a:prstGeom prst="rect">
              <a:avLst/>
            </a:prstGeom>
            <a:noFill/>
          </p:spPr>
          <p:txBody>
            <a:bodyPr wrap="square" rtlCol="0">
              <a:spAutoFit/>
            </a:bodyPr>
            <a:lstStyle/>
            <a:p>
              <a:pPr algn="ctr"/>
              <a:r>
                <a:rPr lang="en-GB" dirty="0">
                  <a:latin typeface="+mj-lt"/>
                </a:rPr>
                <a:t>Feelings</a:t>
              </a:r>
            </a:p>
          </p:txBody>
        </p:sp>
        <p:sp>
          <p:nvSpPr>
            <p:cNvPr id="12" name="TextBox 11">
              <a:extLst>
                <a:ext uri="{FF2B5EF4-FFF2-40B4-BE49-F238E27FC236}">
                  <a16:creationId xmlns:a16="http://schemas.microsoft.com/office/drawing/2014/main" id="{4B03FED5-2E23-6D8B-C966-F898F74936CB}"/>
                </a:ext>
              </a:extLst>
            </p:cNvPr>
            <p:cNvSpPr txBox="1"/>
            <p:nvPr/>
          </p:nvSpPr>
          <p:spPr>
            <a:xfrm>
              <a:off x="4427984" y="2996952"/>
              <a:ext cx="1512168" cy="369332"/>
            </a:xfrm>
            <a:prstGeom prst="rect">
              <a:avLst/>
            </a:prstGeom>
            <a:noFill/>
          </p:spPr>
          <p:txBody>
            <a:bodyPr wrap="square" rtlCol="0">
              <a:spAutoFit/>
            </a:bodyPr>
            <a:lstStyle/>
            <a:p>
              <a:pPr algn="ctr"/>
              <a:r>
                <a:rPr lang="en-GB" dirty="0">
                  <a:latin typeface="+mj-lt"/>
                </a:rPr>
                <a:t>Thoughts</a:t>
              </a:r>
            </a:p>
          </p:txBody>
        </p:sp>
        <p:sp>
          <p:nvSpPr>
            <p:cNvPr id="13" name="TextBox 12">
              <a:extLst>
                <a:ext uri="{FF2B5EF4-FFF2-40B4-BE49-F238E27FC236}">
                  <a16:creationId xmlns:a16="http://schemas.microsoft.com/office/drawing/2014/main" id="{6BCA8593-54F9-7E01-DE83-B0F16421CF3C}"/>
                </a:ext>
              </a:extLst>
            </p:cNvPr>
            <p:cNvSpPr txBox="1"/>
            <p:nvPr/>
          </p:nvSpPr>
          <p:spPr>
            <a:xfrm>
              <a:off x="2699792" y="4221088"/>
              <a:ext cx="1664568" cy="369332"/>
            </a:xfrm>
            <a:prstGeom prst="rect">
              <a:avLst/>
            </a:prstGeom>
            <a:noFill/>
          </p:spPr>
          <p:txBody>
            <a:bodyPr wrap="square" rtlCol="0">
              <a:spAutoFit/>
            </a:bodyPr>
            <a:lstStyle/>
            <a:p>
              <a:pPr algn="ctr"/>
              <a:r>
                <a:rPr lang="en-GB" dirty="0">
                  <a:latin typeface="+mj-lt"/>
                </a:rPr>
                <a:t>Behaviour</a:t>
              </a:r>
            </a:p>
          </p:txBody>
        </p:sp>
        <p:sp>
          <p:nvSpPr>
            <p:cNvPr id="14" name="TextBox 13">
              <a:extLst>
                <a:ext uri="{FF2B5EF4-FFF2-40B4-BE49-F238E27FC236}">
                  <a16:creationId xmlns:a16="http://schemas.microsoft.com/office/drawing/2014/main" id="{387F0DD2-4F76-3643-2D9D-FD12D3B73B8B}"/>
                </a:ext>
              </a:extLst>
            </p:cNvPr>
            <p:cNvSpPr txBox="1"/>
            <p:nvPr/>
          </p:nvSpPr>
          <p:spPr>
            <a:xfrm>
              <a:off x="4283968" y="4077072"/>
              <a:ext cx="1744114" cy="646331"/>
            </a:xfrm>
            <a:prstGeom prst="rect">
              <a:avLst/>
            </a:prstGeom>
            <a:noFill/>
          </p:spPr>
          <p:txBody>
            <a:bodyPr wrap="square" rtlCol="0">
              <a:spAutoFit/>
            </a:bodyPr>
            <a:lstStyle/>
            <a:p>
              <a:pPr algn="ctr"/>
              <a:r>
                <a:rPr lang="en-GB" dirty="0">
                  <a:latin typeface="+mj-lt"/>
                </a:rPr>
                <a:t>Physical Sensations</a:t>
              </a:r>
            </a:p>
          </p:txBody>
        </p:sp>
      </p:grpSp>
      <p:sp>
        <p:nvSpPr>
          <p:cNvPr id="18" name="TextBox 17">
            <a:extLst>
              <a:ext uri="{FF2B5EF4-FFF2-40B4-BE49-F238E27FC236}">
                <a16:creationId xmlns:a16="http://schemas.microsoft.com/office/drawing/2014/main" id="{592B5E0A-8FAB-E72D-A908-C842DE5832DA}"/>
              </a:ext>
            </a:extLst>
          </p:cNvPr>
          <p:cNvSpPr txBox="1"/>
          <p:nvPr/>
        </p:nvSpPr>
        <p:spPr>
          <a:xfrm>
            <a:off x="2317661" y="1927736"/>
            <a:ext cx="1872208" cy="1224136"/>
          </a:xfrm>
          <a:prstGeom prst="rect">
            <a:avLst/>
          </a:prstGeom>
          <a:noFill/>
        </p:spPr>
        <p:txBody>
          <a:bodyPr wrap="square" rtlCol="0">
            <a:noAutofit/>
          </a:bodyPr>
          <a:lstStyle/>
          <a:p>
            <a:pPr marL="4763" algn="ctr"/>
            <a:r>
              <a:rPr lang="en-GB" sz="2000" dirty="0">
                <a:latin typeface="+mj-lt"/>
              </a:rPr>
              <a:t>What feelings might be experienced?</a:t>
            </a:r>
          </a:p>
        </p:txBody>
      </p:sp>
      <p:sp>
        <p:nvSpPr>
          <p:cNvPr id="19" name="TextBox 18">
            <a:extLst>
              <a:ext uri="{FF2B5EF4-FFF2-40B4-BE49-F238E27FC236}">
                <a16:creationId xmlns:a16="http://schemas.microsoft.com/office/drawing/2014/main" id="{6596FAEB-C688-0A1D-360B-5911616A7598}"/>
              </a:ext>
            </a:extLst>
          </p:cNvPr>
          <p:cNvSpPr txBox="1"/>
          <p:nvPr/>
        </p:nvSpPr>
        <p:spPr>
          <a:xfrm>
            <a:off x="7678589" y="1699096"/>
            <a:ext cx="2088232" cy="1368152"/>
          </a:xfrm>
          <a:prstGeom prst="rect">
            <a:avLst/>
          </a:prstGeom>
          <a:noFill/>
        </p:spPr>
        <p:txBody>
          <a:bodyPr wrap="square" rtlCol="0">
            <a:noAutofit/>
          </a:bodyPr>
          <a:lstStyle/>
          <a:p>
            <a:pPr marL="4763" algn="ctr"/>
            <a:r>
              <a:rPr lang="en-GB" sz="2000" dirty="0">
                <a:latin typeface="+mj-lt"/>
              </a:rPr>
              <a:t>What negative thoughts might the person be thinking? </a:t>
            </a:r>
          </a:p>
        </p:txBody>
      </p:sp>
      <p:sp>
        <p:nvSpPr>
          <p:cNvPr id="20" name="TextBox 19">
            <a:extLst>
              <a:ext uri="{FF2B5EF4-FFF2-40B4-BE49-F238E27FC236}">
                <a16:creationId xmlns:a16="http://schemas.microsoft.com/office/drawing/2014/main" id="{8847C633-552B-D2B5-BF6D-006364809A02}"/>
              </a:ext>
            </a:extLst>
          </p:cNvPr>
          <p:cNvSpPr txBox="1"/>
          <p:nvPr/>
        </p:nvSpPr>
        <p:spPr>
          <a:xfrm>
            <a:off x="2189383" y="4255002"/>
            <a:ext cx="2088232" cy="1152128"/>
          </a:xfrm>
          <a:prstGeom prst="rect">
            <a:avLst/>
          </a:prstGeom>
          <a:noFill/>
        </p:spPr>
        <p:txBody>
          <a:bodyPr wrap="square" rtlCol="0">
            <a:noAutofit/>
          </a:bodyPr>
          <a:lstStyle/>
          <a:p>
            <a:pPr marL="4763" algn="ctr"/>
            <a:r>
              <a:rPr lang="en-GB" sz="2000" dirty="0">
                <a:latin typeface="+mj-lt"/>
              </a:rPr>
              <a:t>What behaviour are you likely to see? </a:t>
            </a:r>
          </a:p>
        </p:txBody>
      </p:sp>
      <p:sp>
        <p:nvSpPr>
          <p:cNvPr id="21" name="TextBox 20">
            <a:extLst>
              <a:ext uri="{FF2B5EF4-FFF2-40B4-BE49-F238E27FC236}">
                <a16:creationId xmlns:a16="http://schemas.microsoft.com/office/drawing/2014/main" id="{5B68659C-33A5-971F-3A51-CC2F9BDBE62F}"/>
              </a:ext>
            </a:extLst>
          </p:cNvPr>
          <p:cNvSpPr txBox="1"/>
          <p:nvPr/>
        </p:nvSpPr>
        <p:spPr>
          <a:xfrm>
            <a:off x="7961670" y="4300008"/>
            <a:ext cx="1944216" cy="1296144"/>
          </a:xfrm>
          <a:prstGeom prst="rect">
            <a:avLst/>
          </a:prstGeom>
          <a:noFill/>
        </p:spPr>
        <p:txBody>
          <a:bodyPr wrap="square" rtlCol="0">
            <a:noAutofit/>
          </a:bodyPr>
          <a:lstStyle/>
          <a:p>
            <a:pPr marL="4763" algn="ctr"/>
            <a:r>
              <a:rPr lang="en-GB" sz="2000" dirty="0">
                <a:latin typeface="+mj-lt"/>
              </a:rPr>
              <a:t>What bodily sensations might occur? </a:t>
            </a:r>
          </a:p>
        </p:txBody>
      </p:sp>
    </p:spTree>
    <p:extLst>
      <p:ext uri="{BB962C8B-B14F-4D97-AF65-F5344CB8AC3E}">
        <p14:creationId xmlns:p14="http://schemas.microsoft.com/office/powerpoint/2010/main" val="64147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6180-9E7C-0BED-6D6D-D3E194CA3347}"/>
              </a:ext>
            </a:extLst>
          </p:cNvPr>
          <p:cNvSpPr>
            <a:spLocks noGrp="1"/>
          </p:cNvSpPr>
          <p:nvPr>
            <p:ph type="title"/>
          </p:nvPr>
        </p:nvSpPr>
        <p:spPr/>
        <p:txBody>
          <a:bodyPr/>
          <a:lstStyle/>
          <a:p>
            <a:r>
              <a:rPr lang="en-GB" dirty="0"/>
              <a:t>Anxiety: What might a person experience?</a:t>
            </a:r>
          </a:p>
        </p:txBody>
      </p:sp>
      <p:sp>
        <p:nvSpPr>
          <p:cNvPr id="6" name="Slide Number Placeholder 5">
            <a:extLst>
              <a:ext uri="{FF2B5EF4-FFF2-40B4-BE49-F238E27FC236}">
                <a16:creationId xmlns:a16="http://schemas.microsoft.com/office/drawing/2014/main" id="{68C0E064-8769-BC94-F80C-8640355DE91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dirty="0">
              <a:solidFill>
                <a:prstClr val="black">
                  <a:tint val="75000"/>
                </a:prstClr>
              </a:solidFill>
            </a:endParaRPr>
          </a:p>
        </p:txBody>
      </p:sp>
      <p:grpSp>
        <p:nvGrpSpPr>
          <p:cNvPr id="12" name="Group 19">
            <a:extLst>
              <a:ext uri="{FF2B5EF4-FFF2-40B4-BE49-F238E27FC236}">
                <a16:creationId xmlns:a16="http://schemas.microsoft.com/office/drawing/2014/main" id="{A221E118-A500-F7CE-5F05-B5275D3CE467}"/>
              </a:ext>
            </a:extLst>
          </p:cNvPr>
          <p:cNvGrpSpPr/>
          <p:nvPr/>
        </p:nvGrpSpPr>
        <p:grpSpPr>
          <a:xfrm>
            <a:off x="1775455" y="1427979"/>
            <a:ext cx="7929263" cy="4811977"/>
            <a:chOff x="251520" y="1700809"/>
            <a:chExt cx="8208911" cy="4680519"/>
          </a:xfrm>
        </p:grpSpPr>
        <p:grpSp>
          <p:nvGrpSpPr>
            <p:cNvPr id="13" name="Group 14">
              <a:extLst>
                <a:ext uri="{FF2B5EF4-FFF2-40B4-BE49-F238E27FC236}">
                  <a16:creationId xmlns:a16="http://schemas.microsoft.com/office/drawing/2014/main" id="{37156F12-3559-F1E7-CDD0-C77E29A8CE6C}"/>
                </a:ext>
              </a:extLst>
            </p:cNvPr>
            <p:cNvGrpSpPr/>
            <p:nvPr/>
          </p:nvGrpSpPr>
          <p:grpSpPr>
            <a:xfrm>
              <a:off x="251520" y="1700809"/>
              <a:ext cx="8208911" cy="4680519"/>
              <a:chOff x="711263" y="2040046"/>
              <a:chExt cx="7577457" cy="4264472"/>
            </a:xfrm>
          </p:grpSpPr>
          <p:sp>
            <p:nvSpPr>
              <p:cNvPr id="18" name="Oval 17">
                <a:extLst>
                  <a:ext uri="{FF2B5EF4-FFF2-40B4-BE49-F238E27FC236}">
                    <a16:creationId xmlns:a16="http://schemas.microsoft.com/office/drawing/2014/main" id="{023CED1C-B021-13D0-2334-B3E694424C33}"/>
                  </a:ext>
                </a:extLst>
              </p:cNvPr>
              <p:cNvSpPr/>
              <p:nvPr/>
            </p:nvSpPr>
            <p:spPr>
              <a:xfrm>
                <a:off x="2771800" y="2564904"/>
                <a:ext cx="3456384" cy="2952328"/>
              </a:xfrm>
              <a:prstGeom prst="ellipse">
                <a:avLst/>
              </a:prstGeom>
              <a:solidFill>
                <a:schemeClr val="bg1">
                  <a:lumMod val="95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2ED59014-43F0-3E2A-0FCE-67E359F57BCB}"/>
                  </a:ext>
                </a:extLst>
              </p:cNvPr>
              <p:cNvCxnSpPr/>
              <p:nvPr/>
            </p:nvCxnSpPr>
            <p:spPr>
              <a:xfrm flipH="1">
                <a:off x="4484671" y="2040046"/>
                <a:ext cx="2" cy="426447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A9091E-30BC-5EB0-0B4E-B7BC08CA9681}"/>
                  </a:ext>
                </a:extLst>
              </p:cNvPr>
              <p:cNvCxnSpPr/>
              <p:nvPr/>
            </p:nvCxnSpPr>
            <p:spPr>
              <a:xfrm>
                <a:off x="711263" y="4041068"/>
                <a:ext cx="75774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6160E130-6A6F-9A24-C832-4795176456CE}"/>
                </a:ext>
              </a:extLst>
            </p:cNvPr>
            <p:cNvSpPr txBox="1"/>
            <p:nvPr/>
          </p:nvSpPr>
          <p:spPr>
            <a:xfrm>
              <a:off x="2915816" y="2996952"/>
              <a:ext cx="1368152" cy="369332"/>
            </a:xfrm>
            <a:prstGeom prst="rect">
              <a:avLst/>
            </a:prstGeom>
            <a:noFill/>
          </p:spPr>
          <p:txBody>
            <a:bodyPr wrap="square" rtlCol="0">
              <a:spAutoFit/>
            </a:bodyPr>
            <a:lstStyle/>
            <a:p>
              <a:pPr algn="ctr"/>
              <a:r>
                <a:rPr lang="en-GB" dirty="0">
                  <a:latin typeface="+mj-lt"/>
                </a:rPr>
                <a:t>Feelings</a:t>
              </a:r>
            </a:p>
          </p:txBody>
        </p:sp>
        <p:sp>
          <p:nvSpPr>
            <p:cNvPr id="15" name="TextBox 14">
              <a:extLst>
                <a:ext uri="{FF2B5EF4-FFF2-40B4-BE49-F238E27FC236}">
                  <a16:creationId xmlns:a16="http://schemas.microsoft.com/office/drawing/2014/main" id="{91B27238-8872-1153-4BD3-8BA050E1B168}"/>
                </a:ext>
              </a:extLst>
            </p:cNvPr>
            <p:cNvSpPr txBox="1"/>
            <p:nvPr/>
          </p:nvSpPr>
          <p:spPr>
            <a:xfrm>
              <a:off x="4427984" y="2996952"/>
              <a:ext cx="1512168" cy="369332"/>
            </a:xfrm>
            <a:prstGeom prst="rect">
              <a:avLst/>
            </a:prstGeom>
            <a:noFill/>
          </p:spPr>
          <p:txBody>
            <a:bodyPr wrap="square" rtlCol="0">
              <a:spAutoFit/>
            </a:bodyPr>
            <a:lstStyle/>
            <a:p>
              <a:pPr algn="ctr"/>
              <a:r>
                <a:rPr lang="en-GB" dirty="0">
                  <a:latin typeface="+mj-lt"/>
                </a:rPr>
                <a:t>Thoughts</a:t>
              </a:r>
            </a:p>
          </p:txBody>
        </p:sp>
        <p:sp>
          <p:nvSpPr>
            <p:cNvPr id="16" name="TextBox 15">
              <a:extLst>
                <a:ext uri="{FF2B5EF4-FFF2-40B4-BE49-F238E27FC236}">
                  <a16:creationId xmlns:a16="http://schemas.microsoft.com/office/drawing/2014/main" id="{D45A7404-AB0B-5AB9-4837-41511AAAA3DE}"/>
                </a:ext>
              </a:extLst>
            </p:cNvPr>
            <p:cNvSpPr txBox="1"/>
            <p:nvPr/>
          </p:nvSpPr>
          <p:spPr>
            <a:xfrm>
              <a:off x="2699792" y="4221088"/>
              <a:ext cx="1664568" cy="369332"/>
            </a:xfrm>
            <a:prstGeom prst="rect">
              <a:avLst/>
            </a:prstGeom>
            <a:noFill/>
          </p:spPr>
          <p:txBody>
            <a:bodyPr wrap="square" rtlCol="0">
              <a:spAutoFit/>
            </a:bodyPr>
            <a:lstStyle/>
            <a:p>
              <a:pPr algn="ctr"/>
              <a:r>
                <a:rPr lang="en-GB" dirty="0">
                  <a:latin typeface="+mj-lt"/>
                </a:rPr>
                <a:t>Behaviour</a:t>
              </a:r>
            </a:p>
          </p:txBody>
        </p:sp>
        <p:sp>
          <p:nvSpPr>
            <p:cNvPr id="17" name="TextBox 16">
              <a:extLst>
                <a:ext uri="{FF2B5EF4-FFF2-40B4-BE49-F238E27FC236}">
                  <a16:creationId xmlns:a16="http://schemas.microsoft.com/office/drawing/2014/main" id="{CF875689-127A-96DB-42F0-D460CB30B531}"/>
                </a:ext>
              </a:extLst>
            </p:cNvPr>
            <p:cNvSpPr txBox="1"/>
            <p:nvPr/>
          </p:nvSpPr>
          <p:spPr>
            <a:xfrm>
              <a:off x="4283968" y="4077072"/>
              <a:ext cx="1744114" cy="646331"/>
            </a:xfrm>
            <a:prstGeom prst="rect">
              <a:avLst/>
            </a:prstGeom>
            <a:noFill/>
          </p:spPr>
          <p:txBody>
            <a:bodyPr wrap="square" rtlCol="0">
              <a:spAutoFit/>
            </a:bodyPr>
            <a:lstStyle/>
            <a:p>
              <a:pPr algn="ctr"/>
              <a:r>
                <a:rPr lang="en-GB" dirty="0">
                  <a:latin typeface="+mj-lt"/>
                </a:rPr>
                <a:t>Physical Sensations</a:t>
              </a:r>
            </a:p>
          </p:txBody>
        </p:sp>
      </p:grpSp>
      <p:grpSp>
        <p:nvGrpSpPr>
          <p:cNvPr id="21" name="Group 90">
            <a:extLst>
              <a:ext uri="{FF2B5EF4-FFF2-40B4-BE49-F238E27FC236}">
                <a16:creationId xmlns:a16="http://schemas.microsoft.com/office/drawing/2014/main" id="{C9DE85B5-BE25-5F3A-061F-3809B47F29A1}"/>
              </a:ext>
            </a:extLst>
          </p:cNvPr>
          <p:cNvGrpSpPr/>
          <p:nvPr/>
        </p:nvGrpSpPr>
        <p:grpSpPr>
          <a:xfrm>
            <a:off x="1660628" y="3908078"/>
            <a:ext cx="4312096" cy="2511896"/>
            <a:chOff x="467544" y="3933056"/>
            <a:chExt cx="4312096" cy="2511896"/>
          </a:xfrm>
          <a:noFill/>
        </p:grpSpPr>
        <p:sp>
          <p:nvSpPr>
            <p:cNvPr id="22" name="TextBox 21">
              <a:extLst>
                <a:ext uri="{FF2B5EF4-FFF2-40B4-BE49-F238E27FC236}">
                  <a16:creationId xmlns:a16="http://schemas.microsoft.com/office/drawing/2014/main" id="{BC710529-9C18-062A-7A10-5B170F988F1C}"/>
                </a:ext>
              </a:extLst>
            </p:cNvPr>
            <p:cNvSpPr txBox="1"/>
            <p:nvPr/>
          </p:nvSpPr>
          <p:spPr>
            <a:xfrm>
              <a:off x="467544" y="3933056"/>
              <a:ext cx="2088232" cy="576064"/>
            </a:xfrm>
            <a:prstGeom prst="rect">
              <a:avLst/>
            </a:prstGeom>
            <a:grpFill/>
          </p:spPr>
          <p:txBody>
            <a:bodyPr wrap="square" rtlCol="0">
              <a:noAutofit/>
            </a:bodyPr>
            <a:lstStyle/>
            <a:p>
              <a:pPr marL="4763"/>
              <a:r>
                <a:rPr lang="en-GB" sz="1600" dirty="0">
                  <a:latin typeface="+mj-lt"/>
                </a:rPr>
                <a:t>Avoid leaving house/</a:t>
              </a:r>
            </a:p>
            <a:p>
              <a:pPr marL="4763"/>
              <a:r>
                <a:rPr lang="en-GB" sz="1600" dirty="0">
                  <a:latin typeface="+mj-lt"/>
                </a:rPr>
                <a:t>going to school</a:t>
              </a:r>
            </a:p>
          </p:txBody>
        </p:sp>
        <p:sp>
          <p:nvSpPr>
            <p:cNvPr id="23" name="TextBox 22">
              <a:extLst>
                <a:ext uri="{FF2B5EF4-FFF2-40B4-BE49-F238E27FC236}">
                  <a16:creationId xmlns:a16="http://schemas.microsoft.com/office/drawing/2014/main" id="{5F2F89AB-7EF4-DD61-97F1-9659D8525BDB}"/>
                </a:ext>
              </a:extLst>
            </p:cNvPr>
            <p:cNvSpPr txBox="1"/>
            <p:nvPr/>
          </p:nvSpPr>
          <p:spPr>
            <a:xfrm>
              <a:off x="1907704" y="4653136"/>
              <a:ext cx="1512168" cy="576064"/>
            </a:xfrm>
            <a:prstGeom prst="rect">
              <a:avLst/>
            </a:prstGeom>
            <a:grpFill/>
          </p:spPr>
          <p:txBody>
            <a:bodyPr wrap="square" rtlCol="0">
              <a:noAutofit/>
            </a:bodyPr>
            <a:lstStyle/>
            <a:p>
              <a:pPr marL="4763"/>
              <a:r>
                <a:rPr lang="en-GB" sz="1600" dirty="0">
                  <a:latin typeface="+mj-lt"/>
                </a:rPr>
                <a:t>Stuttering, speech </a:t>
              </a:r>
              <a:r>
                <a:rPr lang="en-GB" sz="1600" dirty="0" err="1">
                  <a:latin typeface="+mj-lt"/>
                </a:rPr>
                <a:t>diffs</a:t>
              </a:r>
              <a:r>
                <a:rPr lang="en-GB" sz="1600" dirty="0">
                  <a:latin typeface="+mj-lt"/>
                </a:rPr>
                <a:t>.</a:t>
              </a:r>
            </a:p>
          </p:txBody>
        </p:sp>
        <p:sp>
          <p:nvSpPr>
            <p:cNvPr id="24" name="TextBox 23">
              <a:extLst>
                <a:ext uri="{FF2B5EF4-FFF2-40B4-BE49-F238E27FC236}">
                  <a16:creationId xmlns:a16="http://schemas.microsoft.com/office/drawing/2014/main" id="{51EB7C2E-DAD3-94F6-269F-B0DAFDDFD018}"/>
                </a:ext>
              </a:extLst>
            </p:cNvPr>
            <p:cNvSpPr txBox="1"/>
            <p:nvPr/>
          </p:nvSpPr>
          <p:spPr>
            <a:xfrm>
              <a:off x="3059832" y="5589240"/>
              <a:ext cx="1719808" cy="855712"/>
            </a:xfrm>
            <a:prstGeom prst="rect">
              <a:avLst/>
            </a:prstGeom>
            <a:grpFill/>
          </p:spPr>
          <p:txBody>
            <a:bodyPr wrap="square" rtlCol="0">
              <a:noAutofit/>
            </a:bodyPr>
            <a:lstStyle/>
            <a:p>
              <a:pPr marL="4763"/>
              <a:r>
                <a:rPr lang="en-GB" sz="1600" dirty="0">
                  <a:latin typeface="+mj-lt"/>
                </a:rPr>
                <a:t>Grinding teeth, biting lip, skin picking</a:t>
              </a:r>
            </a:p>
          </p:txBody>
        </p:sp>
        <p:sp>
          <p:nvSpPr>
            <p:cNvPr id="25" name="TextBox 24">
              <a:extLst>
                <a:ext uri="{FF2B5EF4-FFF2-40B4-BE49-F238E27FC236}">
                  <a16:creationId xmlns:a16="http://schemas.microsoft.com/office/drawing/2014/main" id="{5E43387A-62B1-9147-2767-57B4796ED47C}"/>
                </a:ext>
              </a:extLst>
            </p:cNvPr>
            <p:cNvSpPr txBox="1"/>
            <p:nvPr/>
          </p:nvSpPr>
          <p:spPr>
            <a:xfrm>
              <a:off x="467544" y="5805264"/>
              <a:ext cx="1512168" cy="576064"/>
            </a:xfrm>
            <a:prstGeom prst="rect">
              <a:avLst/>
            </a:prstGeom>
            <a:grpFill/>
          </p:spPr>
          <p:txBody>
            <a:bodyPr wrap="square" rtlCol="0">
              <a:noAutofit/>
            </a:bodyPr>
            <a:lstStyle/>
            <a:p>
              <a:pPr marL="4763"/>
              <a:r>
                <a:rPr lang="en-GB" sz="1600" dirty="0">
                  <a:latin typeface="+mj-lt"/>
                </a:rPr>
                <a:t>Loss/gain in appetite</a:t>
              </a:r>
            </a:p>
          </p:txBody>
        </p:sp>
        <p:sp>
          <p:nvSpPr>
            <p:cNvPr id="26" name="TextBox 25">
              <a:extLst>
                <a:ext uri="{FF2B5EF4-FFF2-40B4-BE49-F238E27FC236}">
                  <a16:creationId xmlns:a16="http://schemas.microsoft.com/office/drawing/2014/main" id="{445685DE-EC95-D0FC-88CD-CA2D1C7A37D4}"/>
                </a:ext>
              </a:extLst>
            </p:cNvPr>
            <p:cNvSpPr txBox="1"/>
            <p:nvPr/>
          </p:nvSpPr>
          <p:spPr>
            <a:xfrm>
              <a:off x="1835696" y="5805264"/>
              <a:ext cx="1512168" cy="576064"/>
            </a:xfrm>
            <a:prstGeom prst="rect">
              <a:avLst/>
            </a:prstGeom>
            <a:grpFill/>
          </p:spPr>
          <p:txBody>
            <a:bodyPr wrap="square" rtlCol="0">
              <a:noAutofit/>
            </a:bodyPr>
            <a:lstStyle/>
            <a:p>
              <a:pPr marL="4763"/>
              <a:r>
                <a:rPr lang="en-GB" sz="1600" dirty="0">
                  <a:latin typeface="+mj-lt"/>
                </a:rPr>
                <a:t>Quiet, withdrawn</a:t>
              </a:r>
            </a:p>
          </p:txBody>
        </p:sp>
        <p:sp>
          <p:nvSpPr>
            <p:cNvPr id="27" name="TextBox 26">
              <a:extLst>
                <a:ext uri="{FF2B5EF4-FFF2-40B4-BE49-F238E27FC236}">
                  <a16:creationId xmlns:a16="http://schemas.microsoft.com/office/drawing/2014/main" id="{E466D7B1-1159-30CF-FF37-65331A751A74}"/>
                </a:ext>
              </a:extLst>
            </p:cNvPr>
            <p:cNvSpPr txBox="1"/>
            <p:nvPr/>
          </p:nvSpPr>
          <p:spPr>
            <a:xfrm>
              <a:off x="2123728" y="5301208"/>
              <a:ext cx="1512168" cy="351656"/>
            </a:xfrm>
            <a:prstGeom prst="rect">
              <a:avLst/>
            </a:prstGeom>
            <a:grpFill/>
          </p:spPr>
          <p:txBody>
            <a:bodyPr wrap="square" rtlCol="0">
              <a:noAutofit/>
            </a:bodyPr>
            <a:lstStyle/>
            <a:p>
              <a:pPr marL="4763"/>
              <a:r>
                <a:rPr lang="en-GB" sz="1600" dirty="0">
                  <a:latin typeface="+mj-lt"/>
                </a:rPr>
                <a:t>Aggressive </a:t>
              </a:r>
            </a:p>
          </p:txBody>
        </p:sp>
        <p:sp>
          <p:nvSpPr>
            <p:cNvPr id="28" name="TextBox 27">
              <a:extLst>
                <a:ext uri="{FF2B5EF4-FFF2-40B4-BE49-F238E27FC236}">
                  <a16:creationId xmlns:a16="http://schemas.microsoft.com/office/drawing/2014/main" id="{FFA521DB-0C83-28C0-B9A8-1FFE20C1D997}"/>
                </a:ext>
              </a:extLst>
            </p:cNvPr>
            <p:cNvSpPr txBox="1"/>
            <p:nvPr/>
          </p:nvSpPr>
          <p:spPr>
            <a:xfrm>
              <a:off x="467544" y="4509120"/>
              <a:ext cx="1647800" cy="567680"/>
            </a:xfrm>
            <a:prstGeom prst="rect">
              <a:avLst/>
            </a:prstGeom>
            <a:grpFill/>
          </p:spPr>
          <p:txBody>
            <a:bodyPr wrap="square" rtlCol="0">
              <a:noAutofit/>
            </a:bodyPr>
            <a:lstStyle/>
            <a:p>
              <a:pPr marL="4763"/>
              <a:r>
                <a:rPr lang="en-GB" sz="1600" dirty="0">
                  <a:latin typeface="+mj-lt"/>
                </a:rPr>
                <a:t>Controlling and oppositional </a:t>
              </a:r>
            </a:p>
          </p:txBody>
        </p:sp>
        <p:sp>
          <p:nvSpPr>
            <p:cNvPr id="29" name="TextBox 28">
              <a:extLst>
                <a:ext uri="{FF2B5EF4-FFF2-40B4-BE49-F238E27FC236}">
                  <a16:creationId xmlns:a16="http://schemas.microsoft.com/office/drawing/2014/main" id="{F608F910-8B9D-DCE7-1960-64F9B25A9771}"/>
                </a:ext>
              </a:extLst>
            </p:cNvPr>
            <p:cNvSpPr txBox="1"/>
            <p:nvPr/>
          </p:nvSpPr>
          <p:spPr>
            <a:xfrm>
              <a:off x="467544" y="5229200"/>
              <a:ext cx="1944216" cy="576064"/>
            </a:xfrm>
            <a:prstGeom prst="rect">
              <a:avLst/>
            </a:prstGeom>
            <a:grpFill/>
          </p:spPr>
          <p:txBody>
            <a:bodyPr wrap="square" rtlCol="0">
              <a:noAutofit/>
            </a:bodyPr>
            <a:lstStyle/>
            <a:p>
              <a:pPr marL="4763"/>
              <a:r>
                <a:rPr lang="en-GB" sz="1600" dirty="0">
                  <a:latin typeface="+mj-lt"/>
                </a:rPr>
                <a:t>Hiding / missing lessons</a:t>
              </a:r>
            </a:p>
          </p:txBody>
        </p:sp>
      </p:grpSp>
      <p:grpSp>
        <p:nvGrpSpPr>
          <p:cNvPr id="30" name="Group 97">
            <a:extLst>
              <a:ext uri="{FF2B5EF4-FFF2-40B4-BE49-F238E27FC236}">
                <a16:creationId xmlns:a16="http://schemas.microsoft.com/office/drawing/2014/main" id="{65B2E930-3258-5A4C-369D-E0028C0D40BD}"/>
              </a:ext>
            </a:extLst>
          </p:cNvPr>
          <p:cNvGrpSpPr/>
          <p:nvPr/>
        </p:nvGrpSpPr>
        <p:grpSpPr>
          <a:xfrm>
            <a:off x="6072182" y="1407329"/>
            <a:ext cx="4104456" cy="2016224"/>
            <a:chOff x="4716016" y="1772816"/>
            <a:chExt cx="4104456" cy="2016224"/>
          </a:xfrm>
          <a:noFill/>
        </p:grpSpPr>
        <p:sp>
          <p:nvSpPr>
            <p:cNvPr id="31" name="TextBox 30">
              <a:extLst>
                <a:ext uri="{FF2B5EF4-FFF2-40B4-BE49-F238E27FC236}">
                  <a16:creationId xmlns:a16="http://schemas.microsoft.com/office/drawing/2014/main" id="{EF9B93E4-F6BA-114A-90BC-EB8B98B1C624}"/>
                </a:ext>
              </a:extLst>
            </p:cNvPr>
            <p:cNvSpPr txBox="1"/>
            <p:nvPr/>
          </p:nvSpPr>
          <p:spPr>
            <a:xfrm>
              <a:off x="6372200" y="2780928"/>
              <a:ext cx="1224136" cy="360040"/>
            </a:xfrm>
            <a:prstGeom prst="rect">
              <a:avLst/>
            </a:prstGeom>
            <a:grpFill/>
          </p:spPr>
          <p:txBody>
            <a:bodyPr wrap="square" rtlCol="0">
              <a:noAutofit/>
            </a:bodyPr>
            <a:lstStyle/>
            <a:p>
              <a:pPr marL="4763"/>
              <a:r>
                <a:rPr lang="en-GB" sz="1600" dirty="0">
                  <a:latin typeface="+mj-lt"/>
                </a:rPr>
                <a:t>I can’t do it</a:t>
              </a:r>
            </a:p>
          </p:txBody>
        </p:sp>
        <p:sp>
          <p:nvSpPr>
            <p:cNvPr id="32" name="TextBox 31">
              <a:extLst>
                <a:ext uri="{FF2B5EF4-FFF2-40B4-BE49-F238E27FC236}">
                  <a16:creationId xmlns:a16="http://schemas.microsoft.com/office/drawing/2014/main" id="{E855CF9D-5BDB-71E4-7814-D567CF985EA3}"/>
                </a:ext>
              </a:extLst>
            </p:cNvPr>
            <p:cNvSpPr txBox="1"/>
            <p:nvPr/>
          </p:nvSpPr>
          <p:spPr>
            <a:xfrm>
              <a:off x="4716016" y="1772816"/>
              <a:ext cx="3024336" cy="360040"/>
            </a:xfrm>
            <a:prstGeom prst="rect">
              <a:avLst/>
            </a:prstGeom>
            <a:grpFill/>
          </p:spPr>
          <p:txBody>
            <a:bodyPr wrap="square" rtlCol="0">
              <a:noAutofit/>
            </a:bodyPr>
            <a:lstStyle/>
            <a:p>
              <a:pPr marL="4763"/>
              <a:r>
                <a:rPr lang="en-GB" sz="1600" dirty="0">
                  <a:latin typeface="+mj-lt"/>
                </a:rPr>
                <a:t>Everyone will laugh/stare at me</a:t>
              </a:r>
            </a:p>
          </p:txBody>
        </p:sp>
        <p:sp>
          <p:nvSpPr>
            <p:cNvPr id="33" name="TextBox 32">
              <a:extLst>
                <a:ext uri="{FF2B5EF4-FFF2-40B4-BE49-F238E27FC236}">
                  <a16:creationId xmlns:a16="http://schemas.microsoft.com/office/drawing/2014/main" id="{E33D10FC-A8F4-2CF9-344A-03527EDA756C}"/>
                </a:ext>
              </a:extLst>
            </p:cNvPr>
            <p:cNvSpPr txBox="1"/>
            <p:nvPr/>
          </p:nvSpPr>
          <p:spPr>
            <a:xfrm>
              <a:off x="5580112" y="2204864"/>
              <a:ext cx="1584176" cy="360040"/>
            </a:xfrm>
            <a:prstGeom prst="rect">
              <a:avLst/>
            </a:prstGeom>
            <a:grpFill/>
          </p:spPr>
          <p:txBody>
            <a:bodyPr wrap="square" rtlCol="0">
              <a:noAutofit/>
            </a:bodyPr>
            <a:lstStyle/>
            <a:p>
              <a:pPr marL="4763"/>
              <a:r>
                <a:rPr lang="en-GB" sz="1600" dirty="0">
                  <a:latin typeface="+mj-lt"/>
                </a:rPr>
                <a:t>I’m going to fail</a:t>
              </a:r>
            </a:p>
          </p:txBody>
        </p:sp>
        <p:sp>
          <p:nvSpPr>
            <p:cNvPr id="34" name="TextBox 33">
              <a:extLst>
                <a:ext uri="{FF2B5EF4-FFF2-40B4-BE49-F238E27FC236}">
                  <a16:creationId xmlns:a16="http://schemas.microsoft.com/office/drawing/2014/main" id="{5D5D8CCF-C81E-2307-104A-D4E1A15B9886}"/>
                </a:ext>
              </a:extLst>
            </p:cNvPr>
            <p:cNvSpPr txBox="1"/>
            <p:nvPr/>
          </p:nvSpPr>
          <p:spPr>
            <a:xfrm>
              <a:off x="6732240" y="3212976"/>
              <a:ext cx="1944216" cy="576064"/>
            </a:xfrm>
            <a:prstGeom prst="rect">
              <a:avLst/>
            </a:prstGeom>
            <a:grpFill/>
          </p:spPr>
          <p:txBody>
            <a:bodyPr wrap="square" rtlCol="0">
              <a:noAutofit/>
            </a:bodyPr>
            <a:lstStyle/>
            <a:p>
              <a:pPr marL="4763"/>
              <a:r>
                <a:rPr lang="en-GB" sz="1600" dirty="0">
                  <a:latin typeface="+mj-lt"/>
                </a:rPr>
                <a:t>I can’t breathe, I’m going to die</a:t>
              </a:r>
            </a:p>
          </p:txBody>
        </p:sp>
        <p:sp>
          <p:nvSpPr>
            <p:cNvPr id="35" name="TextBox 34">
              <a:extLst>
                <a:ext uri="{FF2B5EF4-FFF2-40B4-BE49-F238E27FC236}">
                  <a16:creationId xmlns:a16="http://schemas.microsoft.com/office/drawing/2014/main" id="{883077EB-FDC7-EA71-1405-F6FB19ABF647}"/>
                </a:ext>
              </a:extLst>
            </p:cNvPr>
            <p:cNvSpPr txBox="1"/>
            <p:nvPr/>
          </p:nvSpPr>
          <p:spPr>
            <a:xfrm>
              <a:off x="7236296" y="2132856"/>
              <a:ext cx="1584176" cy="576064"/>
            </a:xfrm>
            <a:prstGeom prst="rect">
              <a:avLst/>
            </a:prstGeom>
            <a:grpFill/>
          </p:spPr>
          <p:txBody>
            <a:bodyPr wrap="square" rtlCol="0">
              <a:noAutofit/>
            </a:bodyPr>
            <a:lstStyle/>
            <a:p>
              <a:pPr marL="4763"/>
              <a:r>
                <a:rPr lang="en-GB" sz="1600" dirty="0">
                  <a:latin typeface="+mj-lt"/>
                </a:rPr>
                <a:t>Something will go wrong</a:t>
              </a:r>
            </a:p>
          </p:txBody>
        </p:sp>
        <p:sp>
          <p:nvSpPr>
            <p:cNvPr id="36" name="TextBox 35">
              <a:extLst>
                <a:ext uri="{FF2B5EF4-FFF2-40B4-BE49-F238E27FC236}">
                  <a16:creationId xmlns:a16="http://schemas.microsoft.com/office/drawing/2014/main" id="{F92F09B2-724B-401B-3E15-0FC345F95785}"/>
                </a:ext>
              </a:extLst>
            </p:cNvPr>
            <p:cNvSpPr txBox="1"/>
            <p:nvPr/>
          </p:nvSpPr>
          <p:spPr>
            <a:xfrm>
              <a:off x="7596336" y="2780928"/>
              <a:ext cx="1080120" cy="360040"/>
            </a:xfrm>
            <a:prstGeom prst="rect">
              <a:avLst/>
            </a:prstGeom>
            <a:grpFill/>
          </p:spPr>
          <p:txBody>
            <a:bodyPr wrap="square" rtlCol="0">
              <a:noAutofit/>
            </a:bodyPr>
            <a:lstStyle/>
            <a:p>
              <a:pPr marL="4763"/>
              <a:r>
                <a:rPr lang="en-GB" sz="1600" dirty="0">
                  <a:latin typeface="+mj-lt"/>
                </a:rPr>
                <a:t>What if...</a:t>
              </a:r>
            </a:p>
          </p:txBody>
        </p:sp>
      </p:grpSp>
      <p:grpSp>
        <p:nvGrpSpPr>
          <p:cNvPr id="37" name="Group 143">
            <a:extLst>
              <a:ext uri="{FF2B5EF4-FFF2-40B4-BE49-F238E27FC236}">
                <a16:creationId xmlns:a16="http://schemas.microsoft.com/office/drawing/2014/main" id="{BF8BEE60-0D21-978A-8075-9496CC1F0A10}"/>
              </a:ext>
            </a:extLst>
          </p:cNvPr>
          <p:cNvGrpSpPr/>
          <p:nvPr/>
        </p:nvGrpSpPr>
        <p:grpSpPr>
          <a:xfrm>
            <a:off x="1903726" y="1427979"/>
            <a:ext cx="3112088" cy="2088232"/>
            <a:chOff x="515424" y="1772816"/>
            <a:chExt cx="3112088" cy="2088232"/>
          </a:xfrm>
          <a:noFill/>
        </p:grpSpPr>
        <p:sp>
          <p:nvSpPr>
            <p:cNvPr id="38" name="TextBox 37">
              <a:extLst>
                <a:ext uri="{FF2B5EF4-FFF2-40B4-BE49-F238E27FC236}">
                  <a16:creationId xmlns:a16="http://schemas.microsoft.com/office/drawing/2014/main" id="{2A625177-BD75-962E-10B1-4A765F8A477B}"/>
                </a:ext>
              </a:extLst>
            </p:cNvPr>
            <p:cNvSpPr txBox="1"/>
            <p:nvPr/>
          </p:nvSpPr>
          <p:spPr>
            <a:xfrm>
              <a:off x="611560" y="1844824"/>
              <a:ext cx="936104" cy="360040"/>
            </a:xfrm>
            <a:prstGeom prst="rect">
              <a:avLst/>
            </a:prstGeom>
            <a:grpFill/>
          </p:spPr>
          <p:txBody>
            <a:bodyPr wrap="square" rtlCol="0">
              <a:noAutofit/>
            </a:bodyPr>
            <a:lstStyle/>
            <a:p>
              <a:pPr marL="4763"/>
              <a:r>
                <a:rPr lang="en-GB" sz="1600" dirty="0">
                  <a:latin typeface="+mj-lt"/>
                </a:rPr>
                <a:t>Scared </a:t>
              </a:r>
            </a:p>
          </p:txBody>
        </p:sp>
        <p:sp>
          <p:nvSpPr>
            <p:cNvPr id="39" name="TextBox 38">
              <a:extLst>
                <a:ext uri="{FF2B5EF4-FFF2-40B4-BE49-F238E27FC236}">
                  <a16:creationId xmlns:a16="http://schemas.microsoft.com/office/drawing/2014/main" id="{07F32FE0-BCDF-3072-D043-FF97CDB0E4E7}"/>
                </a:ext>
              </a:extLst>
            </p:cNvPr>
            <p:cNvSpPr txBox="1"/>
            <p:nvPr/>
          </p:nvSpPr>
          <p:spPr>
            <a:xfrm>
              <a:off x="755576" y="2276872"/>
              <a:ext cx="936104" cy="360040"/>
            </a:xfrm>
            <a:prstGeom prst="rect">
              <a:avLst/>
            </a:prstGeom>
            <a:grpFill/>
          </p:spPr>
          <p:txBody>
            <a:bodyPr wrap="square" rtlCol="0">
              <a:noAutofit/>
            </a:bodyPr>
            <a:lstStyle/>
            <a:p>
              <a:pPr marL="4763"/>
              <a:r>
                <a:rPr lang="en-GB" sz="1600" dirty="0">
                  <a:latin typeface="+mj-lt"/>
                </a:rPr>
                <a:t>Irritable</a:t>
              </a:r>
            </a:p>
          </p:txBody>
        </p:sp>
        <p:sp>
          <p:nvSpPr>
            <p:cNvPr id="40" name="TextBox 39">
              <a:extLst>
                <a:ext uri="{FF2B5EF4-FFF2-40B4-BE49-F238E27FC236}">
                  <a16:creationId xmlns:a16="http://schemas.microsoft.com/office/drawing/2014/main" id="{47B4400B-4283-132A-86E3-AE25A77123C0}"/>
                </a:ext>
              </a:extLst>
            </p:cNvPr>
            <p:cNvSpPr txBox="1"/>
            <p:nvPr/>
          </p:nvSpPr>
          <p:spPr>
            <a:xfrm>
              <a:off x="1651334" y="1772816"/>
              <a:ext cx="1048458" cy="227762"/>
            </a:xfrm>
            <a:prstGeom prst="rect">
              <a:avLst/>
            </a:prstGeom>
            <a:grpFill/>
          </p:spPr>
          <p:txBody>
            <a:bodyPr wrap="square" rtlCol="0">
              <a:noAutofit/>
            </a:bodyPr>
            <a:lstStyle/>
            <a:p>
              <a:pPr marL="4763"/>
              <a:r>
                <a:rPr lang="en-GB" sz="1600" dirty="0">
                  <a:latin typeface="+mj-lt"/>
                </a:rPr>
                <a:t>Agitated </a:t>
              </a:r>
            </a:p>
          </p:txBody>
        </p:sp>
        <p:sp>
          <p:nvSpPr>
            <p:cNvPr id="41" name="TextBox 40">
              <a:extLst>
                <a:ext uri="{FF2B5EF4-FFF2-40B4-BE49-F238E27FC236}">
                  <a16:creationId xmlns:a16="http://schemas.microsoft.com/office/drawing/2014/main" id="{C44F5628-5A1B-B5C6-590E-20A70D39B88C}"/>
                </a:ext>
              </a:extLst>
            </p:cNvPr>
            <p:cNvSpPr txBox="1"/>
            <p:nvPr/>
          </p:nvSpPr>
          <p:spPr>
            <a:xfrm>
              <a:off x="539552" y="2708920"/>
              <a:ext cx="1008112" cy="360040"/>
            </a:xfrm>
            <a:prstGeom prst="rect">
              <a:avLst/>
            </a:prstGeom>
            <a:grpFill/>
          </p:spPr>
          <p:txBody>
            <a:bodyPr wrap="square" rtlCol="0">
              <a:noAutofit/>
            </a:bodyPr>
            <a:lstStyle/>
            <a:p>
              <a:pPr marL="4763"/>
              <a:r>
                <a:rPr lang="en-GB" sz="1600" dirty="0">
                  <a:latin typeface="+mj-lt"/>
                </a:rPr>
                <a:t>Nervous </a:t>
              </a:r>
            </a:p>
          </p:txBody>
        </p:sp>
        <p:sp>
          <p:nvSpPr>
            <p:cNvPr id="42" name="TextBox 41">
              <a:extLst>
                <a:ext uri="{FF2B5EF4-FFF2-40B4-BE49-F238E27FC236}">
                  <a16:creationId xmlns:a16="http://schemas.microsoft.com/office/drawing/2014/main" id="{E115222E-3674-1467-63CD-8B73C1171311}"/>
                </a:ext>
              </a:extLst>
            </p:cNvPr>
            <p:cNvSpPr txBox="1"/>
            <p:nvPr/>
          </p:nvSpPr>
          <p:spPr>
            <a:xfrm>
              <a:off x="2843808" y="1772816"/>
              <a:ext cx="783704" cy="360040"/>
            </a:xfrm>
            <a:prstGeom prst="rect">
              <a:avLst/>
            </a:prstGeom>
            <a:grpFill/>
          </p:spPr>
          <p:txBody>
            <a:bodyPr wrap="square" rtlCol="0">
              <a:noAutofit/>
            </a:bodyPr>
            <a:lstStyle/>
            <a:p>
              <a:pPr marL="4763"/>
              <a:r>
                <a:rPr lang="en-GB" sz="1600" dirty="0">
                  <a:latin typeface="+mj-lt"/>
                </a:rPr>
                <a:t>Edgy </a:t>
              </a:r>
            </a:p>
          </p:txBody>
        </p:sp>
        <p:sp>
          <p:nvSpPr>
            <p:cNvPr id="43" name="TextBox 42">
              <a:extLst>
                <a:ext uri="{FF2B5EF4-FFF2-40B4-BE49-F238E27FC236}">
                  <a16:creationId xmlns:a16="http://schemas.microsoft.com/office/drawing/2014/main" id="{9C2DEF0B-6016-47AC-8960-73CF0852838A}"/>
                </a:ext>
              </a:extLst>
            </p:cNvPr>
            <p:cNvSpPr txBox="1"/>
            <p:nvPr/>
          </p:nvSpPr>
          <p:spPr>
            <a:xfrm>
              <a:off x="1907704" y="2780928"/>
              <a:ext cx="936104" cy="360040"/>
            </a:xfrm>
            <a:prstGeom prst="rect">
              <a:avLst/>
            </a:prstGeom>
            <a:grpFill/>
          </p:spPr>
          <p:txBody>
            <a:bodyPr wrap="square" rtlCol="0">
              <a:noAutofit/>
            </a:bodyPr>
            <a:lstStyle/>
            <a:p>
              <a:pPr marL="4763"/>
              <a:r>
                <a:rPr lang="en-GB" sz="1600" dirty="0">
                  <a:latin typeface="+mj-lt"/>
                </a:rPr>
                <a:t>Worried </a:t>
              </a:r>
            </a:p>
          </p:txBody>
        </p:sp>
        <p:sp>
          <p:nvSpPr>
            <p:cNvPr id="44" name="TextBox 43">
              <a:extLst>
                <a:ext uri="{FF2B5EF4-FFF2-40B4-BE49-F238E27FC236}">
                  <a16:creationId xmlns:a16="http://schemas.microsoft.com/office/drawing/2014/main" id="{2162894B-069A-95D8-842B-7361E84AC59D}"/>
                </a:ext>
              </a:extLst>
            </p:cNvPr>
            <p:cNvSpPr txBox="1"/>
            <p:nvPr/>
          </p:nvSpPr>
          <p:spPr>
            <a:xfrm>
              <a:off x="539552" y="3501008"/>
              <a:ext cx="1008112" cy="360040"/>
            </a:xfrm>
            <a:prstGeom prst="rect">
              <a:avLst/>
            </a:prstGeom>
            <a:grpFill/>
          </p:spPr>
          <p:txBody>
            <a:bodyPr wrap="square" rtlCol="0">
              <a:noAutofit/>
            </a:bodyPr>
            <a:lstStyle/>
            <a:p>
              <a:pPr marL="4763"/>
              <a:r>
                <a:rPr lang="en-GB" sz="1600" dirty="0">
                  <a:latin typeface="+mj-lt"/>
                </a:rPr>
                <a:t>Alarmed </a:t>
              </a:r>
            </a:p>
          </p:txBody>
        </p:sp>
        <p:sp>
          <p:nvSpPr>
            <p:cNvPr id="45" name="TextBox 44">
              <a:extLst>
                <a:ext uri="{FF2B5EF4-FFF2-40B4-BE49-F238E27FC236}">
                  <a16:creationId xmlns:a16="http://schemas.microsoft.com/office/drawing/2014/main" id="{143F2CF2-E217-628D-8C1C-D0944190FFBE}"/>
                </a:ext>
              </a:extLst>
            </p:cNvPr>
            <p:cNvSpPr txBox="1"/>
            <p:nvPr/>
          </p:nvSpPr>
          <p:spPr>
            <a:xfrm>
              <a:off x="1691680" y="3429000"/>
              <a:ext cx="936104" cy="360040"/>
            </a:xfrm>
            <a:prstGeom prst="rect">
              <a:avLst/>
            </a:prstGeom>
            <a:grpFill/>
          </p:spPr>
          <p:txBody>
            <a:bodyPr wrap="square" rtlCol="0">
              <a:noAutofit/>
            </a:bodyPr>
            <a:lstStyle/>
            <a:p>
              <a:pPr marL="4763"/>
              <a:r>
                <a:rPr lang="en-GB" sz="1600" dirty="0">
                  <a:latin typeface="+mj-lt"/>
                </a:rPr>
                <a:t>Unsure </a:t>
              </a:r>
            </a:p>
          </p:txBody>
        </p:sp>
        <p:sp>
          <p:nvSpPr>
            <p:cNvPr id="46" name="TextBox 45">
              <a:extLst>
                <a:ext uri="{FF2B5EF4-FFF2-40B4-BE49-F238E27FC236}">
                  <a16:creationId xmlns:a16="http://schemas.microsoft.com/office/drawing/2014/main" id="{3D534563-7D56-20C3-3DDF-04DBB1AEF2F6}"/>
                </a:ext>
              </a:extLst>
            </p:cNvPr>
            <p:cNvSpPr txBox="1"/>
            <p:nvPr/>
          </p:nvSpPr>
          <p:spPr>
            <a:xfrm>
              <a:off x="515424" y="3068961"/>
              <a:ext cx="1392280" cy="180020"/>
            </a:xfrm>
            <a:prstGeom prst="rect">
              <a:avLst/>
            </a:prstGeom>
            <a:grpFill/>
          </p:spPr>
          <p:txBody>
            <a:bodyPr wrap="square" rtlCol="0">
              <a:noAutofit/>
            </a:bodyPr>
            <a:lstStyle/>
            <a:p>
              <a:pPr marL="4763"/>
              <a:r>
                <a:rPr lang="en-GB" sz="1600" dirty="0">
                  <a:latin typeface="+mj-lt"/>
                </a:rPr>
                <a:t>Intimidated </a:t>
              </a:r>
            </a:p>
          </p:txBody>
        </p:sp>
        <p:sp>
          <p:nvSpPr>
            <p:cNvPr id="47" name="TextBox 46">
              <a:extLst>
                <a:ext uri="{FF2B5EF4-FFF2-40B4-BE49-F238E27FC236}">
                  <a16:creationId xmlns:a16="http://schemas.microsoft.com/office/drawing/2014/main" id="{BF22FE29-4E61-D6A6-69EE-BDFB6DCA5695}"/>
                </a:ext>
              </a:extLst>
            </p:cNvPr>
            <p:cNvSpPr txBox="1"/>
            <p:nvPr/>
          </p:nvSpPr>
          <p:spPr>
            <a:xfrm>
              <a:off x="1907704" y="2276872"/>
              <a:ext cx="1440160" cy="360040"/>
            </a:xfrm>
            <a:prstGeom prst="rect">
              <a:avLst/>
            </a:prstGeom>
            <a:grpFill/>
          </p:spPr>
          <p:txBody>
            <a:bodyPr wrap="square" rtlCol="0">
              <a:noAutofit/>
            </a:bodyPr>
            <a:lstStyle/>
            <a:p>
              <a:pPr marL="4763"/>
              <a:r>
                <a:rPr lang="en-GB" sz="1600" dirty="0">
                  <a:latin typeface="+mj-lt"/>
                </a:rPr>
                <a:t>Embarrassed </a:t>
              </a:r>
            </a:p>
          </p:txBody>
        </p:sp>
      </p:grpSp>
      <p:grpSp>
        <p:nvGrpSpPr>
          <p:cNvPr id="48" name="Group 47">
            <a:extLst>
              <a:ext uri="{FF2B5EF4-FFF2-40B4-BE49-F238E27FC236}">
                <a16:creationId xmlns:a16="http://schemas.microsoft.com/office/drawing/2014/main" id="{CB5309C7-068D-6780-3059-EA12457960CA}"/>
              </a:ext>
            </a:extLst>
          </p:cNvPr>
          <p:cNvGrpSpPr/>
          <p:nvPr/>
        </p:nvGrpSpPr>
        <p:grpSpPr>
          <a:xfrm>
            <a:off x="6011748" y="3827686"/>
            <a:ext cx="4024064" cy="2448272"/>
            <a:chOff x="4644008" y="3933056"/>
            <a:chExt cx="4024064" cy="2448272"/>
          </a:xfrm>
        </p:grpSpPr>
        <p:sp>
          <p:nvSpPr>
            <p:cNvPr id="49" name="TextBox 48">
              <a:extLst>
                <a:ext uri="{FF2B5EF4-FFF2-40B4-BE49-F238E27FC236}">
                  <a16:creationId xmlns:a16="http://schemas.microsoft.com/office/drawing/2014/main" id="{F2D43915-1019-9BDE-48AA-B4385758258B}"/>
                </a:ext>
              </a:extLst>
            </p:cNvPr>
            <p:cNvSpPr txBox="1"/>
            <p:nvPr/>
          </p:nvSpPr>
          <p:spPr>
            <a:xfrm>
              <a:off x="6516216" y="3933056"/>
              <a:ext cx="1368152" cy="360040"/>
            </a:xfrm>
            <a:prstGeom prst="rect">
              <a:avLst/>
            </a:prstGeom>
            <a:noFill/>
          </p:spPr>
          <p:txBody>
            <a:bodyPr wrap="square" rtlCol="0">
              <a:noAutofit/>
            </a:bodyPr>
            <a:lstStyle/>
            <a:p>
              <a:pPr marL="4763"/>
              <a:r>
                <a:rPr lang="en-GB" sz="1600" dirty="0">
                  <a:latin typeface="+mj-lt"/>
                </a:rPr>
                <a:t>Feeling sick</a:t>
              </a:r>
            </a:p>
          </p:txBody>
        </p:sp>
        <p:sp>
          <p:nvSpPr>
            <p:cNvPr id="50" name="TextBox 49">
              <a:extLst>
                <a:ext uri="{FF2B5EF4-FFF2-40B4-BE49-F238E27FC236}">
                  <a16:creationId xmlns:a16="http://schemas.microsoft.com/office/drawing/2014/main" id="{14EA0047-141D-9551-D21C-24EEA1D097EA}"/>
                </a:ext>
              </a:extLst>
            </p:cNvPr>
            <p:cNvSpPr txBox="1"/>
            <p:nvPr/>
          </p:nvSpPr>
          <p:spPr>
            <a:xfrm>
              <a:off x="5508104" y="5373216"/>
              <a:ext cx="1575792" cy="360040"/>
            </a:xfrm>
            <a:prstGeom prst="rect">
              <a:avLst/>
            </a:prstGeom>
            <a:noFill/>
          </p:spPr>
          <p:txBody>
            <a:bodyPr wrap="square" rtlCol="0">
              <a:noAutofit/>
            </a:bodyPr>
            <a:lstStyle/>
            <a:p>
              <a:pPr marL="4763"/>
              <a:r>
                <a:rPr lang="en-GB" sz="1600" dirty="0">
                  <a:latin typeface="+mj-lt"/>
                </a:rPr>
                <a:t>Tense muscles</a:t>
              </a:r>
            </a:p>
          </p:txBody>
        </p:sp>
        <p:sp>
          <p:nvSpPr>
            <p:cNvPr id="51" name="TextBox 50">
              <a:extLst>
                <a:ext uri="{FF2B5EF4-FFF2-40B4-BE49-F238E27FC236}">
                  <a16:creationId xmlns:a16="http://schemas.microsoft.com/office/drawing/2014/main" id="{026B6BB9-9236-57A0-BA7D-A6FCDC76E552}"/>
                </a:ext>
              </a:extLst>
            </p:cNvPr>
            <p:cNvSpPr txBox="1"/>
            <p:nvPr/>
          </p:nvSpPr>
          <p:spPr>
            <a:xfrm>
              <a:off x="6804248" y="5805264"/>
              <a:ext cx="1791816" cy="567680"/>
            </a:xfrm>
            <a:prstGeom prst="rect">
              <a:avLst/>
            </a:prstGeom>
            <a:noFill/>
          </p:spPr>
          <p:txBody>
            <a:bodyPr wrap="square" rtlCol="0">
              <a:noAutofit/>
            </a:bodyPr>
            <a:lstStyle/>
            <a:p>
              <a:pPr marL="4763"/>
              <a:r>
                <a:rPr lang="en-GB" sz="1600" dirty="0">
                  <a:latin typeface="+mj-lt"/>
                </a:rPr>
                <a:t>Headaches, light headed, dizzy</a:t>
              </a:r>
            </a:p>
          </p:txBody>
        </p:sp>
        <p:sp>
          <p:nvSpPr>
            <p:cNvPr id="52" name="TextBox 51">
              <a:extLst>
                <a:ext uri="{FF2B5EF4-FFF2-40B4-BE49-F238E27FC236}">
                  <a16:creationId xmlns:a16="http://schemas.microsoft.com/office/drawing/2014/main" id="{56B5A2E3-4907-6752-C5E8-9D6368420B11}"/>
                </a:ext>
              </a:extLst>
            </p:cNvPr>
            <p:cNvSpPr txBox="1"/>
            <p:nvPr/>
          </p:nvSpPr>
          <p:spPr>
            <a:xfrm>
              <a:off x="7092280" y="5373216"/>
              <a:ext cx="1575792" cy="360040"/>
            </a:xfrm>
            <a:prstGeom prst="rect">
              <a:avLst/>
            </a:prstGeom>
            <a:noFill/>
          </p:spPr>
          <p:txBody>
            <a:bodyPr wrap="square" rtlCol="0">
              <a:noAutofit/>
            </a:bodyPr>
            <a:lstStyle/>
            <a:p>
              <a:pPr marL="4763"/>
              <a:r>
                <a:rPr lang="en-GB" sz="1600" dirty="0">
                  <a:latin typeface="+mj-lt"/>
                </a:rPr>
                <a:t>Fast heartbeat</a:t>
              </a:r>
            </a:p>
          </p:txBody>
        </p:sp>
        <p:sp>
          <p:nvSpPr>
            <p:cNvPr id="53" name="TextBox 52">
              <a:extLst>
                <a:ext uri="{FF2B5EF4-FFF2-40B4-BE49-F238E27FC236}">
                  <a16:creationId xmlns:a16="http://schemas.microsoft.com/office/drawing/2014/main" id="{451EDA68-5993-650B-C493-8642BACCC05E}"/>
                </a:ext>
              </a:extLst>
            </p:cNvPr>
            <p:cNvSpPr txBox="1"/>
            <p:nvPr/>
          </p:nvSpPr>
          <p:spPr>
            <a:xfrm>
              <a:off x="4644008" y="6021288"/>
              <a:ext cx="1719808" cy="360040"/>
            </a:xfrm>
            <a:prstGeom prst="rect">
              <a:avLst/>
            </a:prstGeom>
            <a:noFill/>
          </p:spPr>
          <p:txBody>
            <a:bodyPr wrap="square" rtlCol="0">
              <a:noAutofit/>
            </a:bodyPr>
            <a:lstStyle/>
            <a:p>
              <a:pPr marL="4763"/>
              <a:r>
                <a:rPr lang="en-GB" sz="1600" dirty="0">
                  <a:latin typeface="+mj-lt"/>
                </a:rPr>
                <a:t>Faster breathing</a:t>
              </a:r>
            </a:p>
          </p:txBody>
        </p:sp>
        <p:sp>
          <p:nvSpPr>
            <p:cNvPr id="54" name="TextBox 53">
              <a:extLst>
                <a:ext uri="{FF2B5EF4-FFF2-40B4-BE49-F238E27FC236}">
                  <a16:creationId xmlns:a16="http://schemas.microsoft.com/office/drawing/2014/main" id="{8D61C6D2-E4BE-D5F4-08BE-7ACDF38C06DD}"/>
                </a:ext>
              </a:extLst>
            </p:cNvPr>
            <p:cNvSpPr txBox="1"/>
            <p:nvPr/>
          </p:nvSpPr>
          <p:spPr>
            <a:xfrm>
              <a:off x="7380312" y="5013176"/>
              <a:ext cx="1071736" cy="360040"/>
            </a:xfrm>
            <a:prstGeom prst="rect">
              <a:avLst/>
            </a:prstGeom>
            <a:noFill/>
          </p:spPr>
          <p:txBody>
            <a:bodyPr wrap="square" rtlCol="0">
              <a:noAutofit/>
            </a:bodyPr>
            <a:lstStyle/>
            <a:p>
              <a:pPr marL="4763"/>
              <a:r>
                <a:rPr lang="en-GB" sz="1600" dirty="0">
                  <a:latin typeface="+mj-lt"/>
                </a:rPr>
                <a:t>Sweating</a:t>
              </a:r>
            </a:p>
          </p:txBody>
        </p:sp>
        <p:sp>
          <p:nvSpPr>
            <p:cNvPr id="55" name="TextBox 54">
              <a:extLst>
                <a:ext uri="{FF2B5EF4-FFF2-40B4-BE49-F238E27FC236}">
                  <a16:creationId xmlns:a16="http://schemas.microsoft.com/office/drawing/2014/main" id="{BBD4A50E-F531-25FC-3E01-2A771D51D8D6}"/>
                </a:ext>
              </a:extLst>
            </p:cNvPr>
            <p:cNvSpPr txBox="1"/>
            <p:nvPr/>
          </p:nvSpPr>
          <p:spPr>
            <a:xfrm>
              <a:off x="5868144" y="5733256"/>
              <a:ext cx="999728" cy="360040"/>
            </a:xfrm>
            <a:prstGeom prst="rect">
              <a:avLst/>
            </a:prstGeom>
            <a:noFill/>
          </p:spPr>
          <p:txBody>
            <a:bodyPr wrap="square" rtlCol="0">
              <a:noAutofit/>
            </a:bodyPr>
            <a:lstStyle/>
            <a:p>
              <a:pPr marL="4763"/>
              <a:r>
                <a:rPr lang="en-GB" sz="1600" dirty="0">
                  <a:latin typeface="+mj-lt"/>
                </a:rPr>
                <a:t>Blushing</a:t>
              </a:r>
            </a:p>
          </p:txBody>
        </p:sp>
        <p:sp>
          <p:nvSpPr>
            <p:cNvPr id="56" name="TextBox 55">
              <a:extLst>
                <a:ext uri="{FF2B5EF4-FFF2-40B4-BE49-F238E27FC236}">
                  <a16:creationId xmlns:a16="http://schemas.microsoft.com/office/drawing/2014/main" id="{1E436CE5-9BB2-C225-FC72-7BDE61CC3D93}"/>
                </a:ext>
              </a:extLst>
            </p:cNvPr>
            <p:cNvSpPr txBox="1"/>
            <p:nvPr/>
          </p:nvSpPr>
          <p:spPr>
            <a:xfrm>
              <a:off x="6372200" y="4293096"/>
              <a:ext cx="2232248" cy="360040"/>
            </a:xfrm>
            <a:prstGeom prst="rect">
              <a:avLst/>
            </a:prstGeom>
            <a:noFill/>
          </p:spPr>
          <p:txBody>
            <a:bodyPr wrap="square" rtlCol="0">
              <a:noAutofit/>
            </a:bodyPr>
            <a:lstStyle/>
            <a:p>
              <a:pPr marL="4763"/>
              <a:r>
                <a:rPr lang="en-GB" sz="1600" dirty="0">
                  <a:latin typeface="+mj-lt"/>
                </a:rPr>
                <a:t>Raised blood pressure</a:t>
              </a:r>
            </a:p>
          </p:txBody>
        </p:sp>
        <p:sp>
          <p:nvSpPr>
            <p:cNvPr id="57" name="TextBox 56">
              <a:extLst>
                <a:ext uri="{FF2B5EF4-FFF2-40B4-BE49-F238E27FC236}">
                  <a16:creationId xmlns:a16="http://schemas.microsoft.com/office/drawing/2014/main" id="{34B59E03-4953-1A9A-AF18-25FAD05A245B}"/>
                </a:ext>
              </a:extLst>
            </p:cNvPr>
            <p:cNvSpPr txBox="1"/>
            <p:nvPr/>
          </p:nvSpPr>
          <p:spPr>
            <a:xfrm>
              <a:off x="6372200" y="4653136"/>
              <a:ext cx="1944216" cy="360040"/>
            </a:xfrm>
            <a:prstGeom prst="rect">
              <a:avLst/>
            </a:prstGeom>
            <a:noFill/>
          </p:spPr>
          <p:txBody>
            <a:bodyPr wrap="square" rtlCol="0">
              <a:noAutofit/>
            </a:bodyPr>
            <a:lstStyle/>
            <a:p>
              <a:pPr marL="4763"/>
              <a:r>
                <a:rPr lang="en-GB" sz="1600" dirty="0">
                  <a:latin typeface="+mj-lt"/>
                </a:rPr>
                <a:t>Churning stomach</a:t>
              </a:r>
            </a:p>
          </p:txBody>
        </p:sp>
        <p:sp>
          <p:nvSpPr>
            <p:cNvPr id="58" name="TextBox 57">
              <a:extLst>
                <a:ext uri="{FF2B5EF4-FFF2-40B4-BE49-F238E27FC236}">
                  <a16:creationId xmlns:a16="http://schemas.microsoft.com/office/drawing/2014/main" id="{E4D0FE7D-FD1F-BAD6-8E97-2818610C6B26}"/>
                </a:ext>
              </a:extLst>
            </p:cNvPr>
            <p:cNvSpPr txBox="1"/>
            <p:nvPr/>
          </p:nvSpPr>
          <p:spPr>
            <a:xfrm>
              <a:off x="5940152" y="5013176"/>
              <a:ext cx="1575792" cy="360040"/>
            </a:xfrm>
            <a:prstGeom prst="rect">
              <a:avLst/>
            </a:prstGeom>
            <a:noFill/>
          </p:spPr>
          <p:txBody>
            <a:bodyPr wrap="square" rtlCol="0">
              <a:noAutofit/>
            </a:bodyPr>
            <a:lstStyle/>
            <a:p>
              <a:pPr marL="4763"/>
              <a:r>
                <a:rPr lang="en-GB" sz="1600" dirty="0">
                  <a:latin typeface="+mj-lt"/>
                </a:rPr>
                <a:t>Panic attack</a:t>
              </a:r>
            </a:p>
          </p:txBody>
        </p:sp>
        <p:sp>
          <p:nvSpPr>
            <p:cNvPr id="59" name="TextBox 58">
              <a:extLst>
                <a:ext uri="{FF2B5EF4-FFF2-40B4-BE49-F238E27FC236}">
                  <a16:creationId xmlns:a16="http://schemas.microsoft.com/office/drawing/2014/main" id="{C437B0E9-5A90-3AB6-2C43-EAF012D7FD10}"/>
                </a:ext>
              </a:extLst>
            </p:cNvPr>
            <p:cNvSpPr txBox="1"/>
            <p:nvPr/>
          </p:nvSpPr>
          <p:spPr>
            <a:xfrm>
              <a:off x="4644008" y="5661248"/>
              <a:ext cx="1152128" cy="360040"/>
            </a:xfrm>
            <a:prstGeom prst="rect">
              <a:avLst/>
            </a:prstGeom>
            <a:noFill/>
          </p:spPr>
          <p:txBody>
            <a:bodyPr wrap="square" rtlCol="0">
              <a:noAutofit/>
            </a:bodyPr>
            <a:lstStyle/>
            <a:p>
              <a:pPr marL="4763"/>
              <a:r>
                <a:rPr lang="en-GB" sz="1600" dirty="0">
                  <a:latin typeface="+mj-lt"/>
                </a:rPr>
                <a:t>Dry mouth </a:t>
              </a:r>
            </a:p>
          </p:txBody>
        </p:sp>
      </p:grpSp>
    </p:spTree>
    <p:extLst>
      <p:ext uri="{BB962C8B-B14F-4D97-AF65-F5344CB8AC3E}">
        <p14:creationId xmlns:p14="http://schemas.microsoft.com/office/powerpoint/2010/main" val="119779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ppt_x"/>
                                          </p:val>
                                        </p:tav>
                                        <p:tav tm="100000">
                                          <p:val>
                                            <p:strVal val="#ppt_x"/>
                                          </p:val>
                                        </p:tav>
                                      </p:tavLst>
                                    </p:anim>
                                    <p:anim calcmode="lin" valueType="num">
                                      <p:cBhvr additive="base">
                                        <p:cTn id="8"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85087"/>
            <a:ext cx="10515600" cy="1325563"/>
          </a:xfrm>
        </p:spPr>
        <p:txBody>
          <a:bodyPr>
            <a:normAutofit/>
          </a:bodyPr>
          <a:lstStyle/>
          <a:p>
            <a:r>
              <a:rPr lang="en-GB">
                <a:solidFill>
                  <a:srgbClr val="002060"/>
                </a:solidFill>
              </a:rPr>
              <a:t>Fight or flight – a normal healthy response to keep us safe </a:t>
            </a:r>
            <a:endParaRPr lang="en-GB" dirty="0">
              <a:solidFill>
                <a:srgbClr val="002060"/>
              </a:solidFill>
            </a:endParaRPr>
          </a:p>
        </p:txBody>
      </p:sp>
      <p:graphicFrame>
        <p:nvGraphicFramePr>
          <p:cNvPr id="14" name="Content Placeholder 5">
            <a:extLst>
              <a:ext uri="{FF2B5EF4-FFF2-40B4-BE49-F238E27FC236}">
                <a16:creationId xmlns:a16="http://schemas.microsoft.com/office/drawing/2014/main" id="{F4CF35F7-6E35-81BD-19FD-99083AA8B8FF}"/>
              </a:ext>
            </a:extLst>
          </p:cNvPr>
          <p:cNvGraphicFramePr>
            <a:graphicFrameLocks noGrp="1"/>
          </p:cNvGraphicFramePr>
          <p:nvPr>
            <p:ph sz="quarter" idx="1"/>
          </p:nvPr>
        </p:nvGraphicFramePr>
        <p:xfrm>
          <a:off x="1589314" y="1981654"/>
          <a:ext cx="976448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C11E2FA-635D-410D-97B9-6526790F5E0A}"/>
              </a:ext>
            </a:extLst>
          </p:cNvPr>
          <p:cNvSpPr txBox="1"/>
          <p:nvPr/>
        </p:nvSpPr>
        <p:spPr>
          <a:xfrm>
            <a:off x="6315075" y="5900738"/>
            <a:ext cx="5506810" cy="707886"/>
          </a:xfrm>
          <a:prstGeom prst="rect">
            <a:avLst/>
          </a:prstGeom>
          <a:noFill/>
        </p:spPr>
        <p:txBody>
          <a:bodyPr wrap="square" rtlCol="0">
            <a:spAutoFit/>
          </a:bodyPr>
          <a:lstStyle/>
          <a:p>
            <a:r>
              <a:rPr lang="en-GB" sz="2000" dirty="0"/>
              <a:t>Video clip: </a:t>
            </a:r>
            <a:r>
              <a:rPr lang="en-US" sz="2000" dirty="0">
                <a:hlinkClick r:id="rId8"/>
              </a:rPr>
              <a:t>Fight Flight Freeze – Anxiety Explained For Teens - YouTube</a:t>
            </a:r>
            <a:endParaRPr lang="en-GB" sz="2000" dirty="0"/>
          </a:p>
        </p:txBody>
      </p:sp>
    </p:spTree>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2.xml><?xml version="1.0" encoding="utf-8"?>
<ds:datastoreItem xmlns:ds="http://schemas.openxmlformats.org/officeDocument/2006/customXml" ds:itemID="{FBDEF148-1770-458F-8F5B-C3D0A278AA97}">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{A200EE97-03C1-49C6-943E-FBDD07120803}tf78504181_win32</Template>
  <TotalTime>158</TotalTime>
  <Words>3765</Words>
  <Application>Microsoft Office PowerPoint</Application>
  <PresentationFormat>Widescreen</PresentationFormat>
  <Paragraphs>360</Paragraphs>
  <Slides>31</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 Unicode MS</vt:lpstr>
      <vt:lpstr>Arial</vt:lpstr>
      <vt:lpstr>Avenir Next LT Pro</vt:lpstr>
      <vt:lpstr>Calibri</vt:lpstr>
      <vt:lpstr>Candara</vt:lpstr>
      <vt:lpstr>Frutiger W01</vt:lpstr>
      <vt:lpstr>Lato</vt:lpstr>
      <vt:lpstr>Tahoma</vt:lpstr>
      <vt:lpstr>Times New Roman</vt:lpstr>
      <vt:lpstr>Tw Cen MT</vt:lpstr>
      <vt:lpstr>ShapesVTI</vt:lpstr>
      <vt:lpstr>Anxiety and Low Mood</vt:lpstr>
      <vt:lpstr>Today’s Session</vt:lpstr>
      <vt:lpstr>Issues to consider:</vt:lpstr>
      <vt:lpstr>Anxiety</vt:lpstr>
      <vt:lpstr>What is Anxiety?</vt:lpstr>
      <vt:lpstr>What is Anxiety?</vt:lpstr>
      <vt:lpstr>Anxiety: What might a person experience?</vt:lpstr>
      <vt:lpstr>Anxiety: What might a person experience?</vt:lpstr>
      <vt:lpstr>Fight or flight – a normal healthy response to keep us safe </vt:lpstr>
      <vt:lpstr>PowerPoint Presentation</vt:lpstr>
      <vt:lpstr>PowerPoint Presentation</vt:lpstr>
      <vt:lpstr>What impact has Covid-19 had on young people’s mental health?</vt:lpstr>
      <vt:lpstr>What we might expect as ‘everyday anxiety’ response to recent stressors....</vt:lpstr>
      <vt:lpstr>Autism &amp; Anxiety</vt:lpstr>
      <vt:lpstr>Anxiety - core approaches</vt:lpstr>
      <vt:lpstr>Low Mood</vt:lpstr>
      <vt:lpstr>What is Low Mood?</vt:lpstr>
      <vt:lpstr>What is Low Mood?</vt:lpstr>
      <vt:lpstr>Signs/ symptoms</vt:lpstr>
      <vt:lpstr>Video: The ‘Vicious Cycle’ of Low Mood</vt:lpstr>
      <vt:lpstr>Low Mood          or          Depression</vt:lpstr>
      <vt:lpstr>Unhelpful Thinking Styles</vt:lpstr>
      <vt:lpstr>Responding to Low Mood</vt:lpstr>
      <vt:lpstr>Managing Risk/ Seeking further help</vt:lpstr>
      <vt:lpstr>Adult Wellbeing</vt:lpstr>
      <vt:lpstr>Window of Tolerance</vt:lpstr>
      <vt:lpstr>Hierarchy of Needs</vt:lpstr>
      <vt:lpstr>Support Network</vt:lpstr>
      <vt:lpstr>Resources</vt:lpstr>
      <vt:lpstr>Signposting</vt:lpstr>
      <vt:lpstr>Thank you!</vt:lpstr>
    </vt:vector>
  </TitlesOfParts>
  <Company>SCC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and Low Mood</dc:title>
  <dc:creator>Serjeant, Anna</dc:creator>
  <cp:lastModifiedBy>Mr T TienRhimes</cp:lastModifiedBy>
  <cp:revision>2</cp:revision>
  <dcterms:created xsi:type="dcterms:W3CDTF">2023-12-06T13:03:01Z</dcterms:created>
  <dcterms:modified xsi:type="dcterms:W3CDTF">2024-05-21T15:07:57Z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